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271" r:id="rId2"/>
  </p:sldIdLst>
  <p:sldSz cx="9144000" cy="6858000" type="screen4x3"/>
  <p:notesSz cx="6797675" cy="9926638"/>
  <p:defaultTextStyle>
    <a:defPPr>
      <a:defRPr lang="zh-TW"/>
    </a:defPPr>
    <a:lvl1pPr marL="0" algn="l" defTabSz="914256" rtl="0" eaLnBrk="1" latinLnBrk="0" hangingPunct="1">
      <a:defRPr sz="1800" kern="1200">
        <a:solidFill>
          <a:schemeClr val="tx1"/>
        </a:solidFill>
        <a:latin typeface="+mn-lt"/>
        <a:ea typeface="+mn-ea"/>
        <a:cs typeface="+mn-cs"/>
      </a:defRPr>
    </a:lvl1pPr>
    <a:lvl2pPr marL="457128" algn="l" defTabSz="914256" rtl="0" eaLnBrk="1" latinLnBrk="0" hangingPunct="1">
      <a:defRPr sz="1800" kern="1200">
        <a:solidFill>
          <a:schemeClr val="tx1"/>
        </a:solidFill>
        <a:latin typeface="+mn-lt"/>
        <a:ea typeface="+mn-ea"/>
        <a:cs typeface="+mn-cs"/>
      </a:defRPr>
    </a:lvl2pPr>
    <a:lvl3pPr marL="914256" algn="l" defTabSz="914256" rtl="0" eaLnBrk="1" latinLnBrk="0" hangingPunct="1">
      <a:defRPr sz="1800" kern="1200">
        <a:solidFill>
          <a:schemeClr val="tx1"/>
        </a:solidFill>
        <a:latin typeface="+mn-lt"/>
        <a:ea typeface="+mn-ea"/>
        <a:cs typeface="+mn-cs"/>
      </a:defRPr>
    </a:lvl3pPr>
    <a:lvl4pPr marL="1371385" algn="l" defTabSz="914256" rtl="0" eaLnBrk="1" latinLnBrk="0" hangingPunct="1">
      <a:defRPr sz="1800" kern="1200">
        <a:solidFill>
          <a:schemeClr val="tx1"/>
        </a:solidFill>
        <a:latin typeface="+mn-lt"/>
        <a:ea typeface="+mn-ea"/>
        <a:cs typeface="+mn-cs"/>
      </a:defRPr>
    </a:lvl4pPr>
    <a:lvl5pPr marL="1828513" algn="l" defTabSz="914256" rtl="0" eaLnBrk="1" latinLnBrk="0" hangingPunct="1">
      <a:defRPr sz="1800" kern="1200">
        <a:solidFill>
          <a:schemeClr val="tx1"/>
        </a:solidFill>
        <a:latin typeface="+mn-lt"/>
        <a:ea typeface="+mn-ea"/>
        <a:cs typeface="+mn-cs"/>
      </a:defRPr>
    </a:lvl5pPr>
    <a:lvl6pPr marL="2285641" algn="l" defTabSz="914256" rtl="0" eaLnBrk="1" latinLnBrk="0" hangingPunct="1">
      <a:defRPr sz="1800" kern="1200">
        <a:solidFill>
          <a:schemeClr val="tx1"/>
        </a:solidFill>
        <a:latin typeface="+mn-lt"/>
        <a:ea typeface="+mn-ea"/>
        <a:cs typeface="+mn-cs"/>
      </a:defRPr>
    </a:lvl6pPr>
    <a:lvl7pPr marL="2742770" algn="l" defTabSz="914256" rtl="0" eaLnBrk="1" latinLnBrk="0" hangingPunct="1">
      <a:defRPr sz="1800" kern="1200">
        <a:solidFill>
          <a:schemeClr val="tx1"/>
        </a:solidFill>
        <a:latin typeface="+mn-lt"/>
        <a:ea typeface="+mn-ea"/>
        <a:cs typeface="+mn-cs"/>
      </a:defRPr>
    </a:lvl7pPr>
    <a:lvl8pPr marL="3199899" algn="l" defTabSz="914256" rtl="0" eaLnBrk="1" latinLnBrk="0" hangingPunct="1">
      <a:defRPr sz="1800" kern="1200">
        <a:solidFill>
          <a:schemeClr val="tx1"/>
        </a:solidFill>
        <a:latin typeface="+mn-lt"/>
        <a:ea typeface="+mn-ea"/>
        <a:cs typeface="+mn-cs"/>
      </a:defRPr>
    </a:lvl8pPr>
    <a:lvl9pPr marL="3657027" algn="l" defTabSz="914256"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2"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800" autoAdjust="0"/>
    <p:restoredTop sz="96406" autoAdjust="0"/>
  </p:normalViewPr>
  <p:slideViewPr>
    <p:cSldViewPr>
      <p:cViewPr varScale="1">
        <p:scale>
          <a:sx n="106" d="100"/>
          <a:sy n="106" d="100"/>
        </p:scale>
        <p:origin x="1560" y="84"/>
      </p:cViewPr>
      <p:guideLst>
        <p:guide orient="horz" pos="2162"/>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8" y="0"/>
            <a:ext cx="2945659" cy="496332"/>
          </a:xfrm>
          <a:prstGeom prst="rect">
            <a:avLst/>
          </a:prstGeom>
        </p:spPr>
        <p:txBody>
          <a:bodyPr vert="horz" lIns="91436" tIns="45718" rIns="91436" bIns="45718" rtlCol="0"/>
          <a:lstStyle>
            <a:lvl1pPr algn="l">
              <a:defRPr sz="1200"/>
            </a:lvl1pPr>
          </a:lstStyle>
          <a:p>
            <a:endParaRPr lang="zh-TW" altLang="en-US"/>
          </a:p>
        </p:txBody>
      </p:sp>
      <p:sp>
        <p:nvSpPr>
          <p:cNvPr id="3" name="日期版面配置區 2"/>
          <p:cNvSpPr>
            <a:spLocks noGrp="1"/>
          </p:cNvSpPr>
          <p:nvPr>
            <p:ph type="dt" sz="quarter" idx="1"/>
          </p:nvPr>
        </p:nvSpPr>
        <p:spPr>
          <a:xfrm>
            <a:off x="3850452" y="0"/>
            <a:ext cx="2945659" cy="496332"/>
          </a:xfrm>
          <a:prstGeom prst="rect">
            <a:avLst/>
          </a:prstGeom>
        </p:spPr>
        <p:txBody>
          <a:bodyPr vert="horz" lIns="91436" tIns="45718" rIns="91436" bIns="45718" rtlCol="0"/>
          <a:lstStyle>
            <a:lvl1pPr algn="r">
              <a:defRPr sz="1200"/>
            </a:lvl1pPr>
          </a:lstStyle>
          <a:p>
            <a:fld id="{EE42DB91-4042-4372-80A3-DA08CDBEC3A2}" type="datetimeFigureOut">
              <a:rPr lang="zh-TW" altLang="en-US" smtClean="0"/>
              <a:t>2026/7/8</a:t>
            </a:fld>
            <a:endParaRPr lang="zh-TW" altLang="en-US"/>
          </a:p>
        </p:txBody>
      </p:sp>
      <p:sp>
        <p:nvSpPr>
          <p:cNvPr id="4" name="頁尾版面配置區 3"/>
          <p:cNvSpPr>
            <a:spLocks noGrp="1"/>
          </p:cNvSpPr>
          <p:nvPr>
            <p:ph type="ftr" sz="quarter" idx="2"/>
          </p:nvPr>
        </p:nvSpPr>
        <p:spPr>
          <a:xfrm>
            <a:off x="8" y="9428588"/>
            <a:ext cx="2945659" cy="496332"/>
          </a:xfrm>
          <a:prstGeom prst="rect">
            <a:avLst/>
          </a:prstGeom>
        </p:spPr>
        <p:txBody>
          <a:bodyPr vert="horz" lIns="91436" tIns="45718" rIns="91436" bIns="45718"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50452" y="9428588"/>
            <a:ext cx="2945659" cy="496332"/>
          </a:xfrm>
          <a:prstGeom prst="rect">
            <a:avLst/>
          </a:prstGeom>
        </p:spPr>
        <p:txBody>
          <a:bodyPr vert="horz" lIns="91436" tIns="45718" rIns="91436" bIns="45718" rtlCol="0" anchor="b"/>
          <a:lstStyle>
            <a:lvl1pPr algn="r">
              <a:defRPr sz="1200"/>
            </a:lvl1pPr>
          </a:lstStyle>
          <a:p>
            <a:fld id="{079EE83F-BE2F-4141-8413-C14D879FA978}" type="slidenum">
              <a:rPr lang="zh-TW" altLang="en-US" smtClean="0"/>
              <a:t>‹#›</a:t>
            </a:fld>
            <a:endParaRPr lang="zh-TW" altLang="en-US"/>
          </a:p>
        </p:txBody>
      </p:sp>
    </p:spTree>
    <p:extLst>
      <p:ext uri="{BB962C8B-B14F-4D97-AF65-F5344CB8AC3E}">
        <p14:creationId xmlns:p14="http://schemas.microsoft.com/office/powerpoint/2010/main" val="318405488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8" y="0"/>
            <a:ext cx="2945659" cy="496332"/>
          </a:xfrm>
          <a:prstGeom prst="rect">
            <a:avLst/>
          </a:prstGeom>
        </p:spPr>
        <p:txBody>
          <a:bodyPr vert="horz" lIns="91436" tIns="45718" rIns="91436" bIns="45718" rtlCol="0"/>
          <a:lstStyle>
            <a:lvl1pPr algn="l">
              <a:defRPr sz="1200"/>
            </a:lvl1pPr>
          </a:lstStyle>
          <a:p>
            <a:endParaRPr lang="zh-TW" altLang="en-US"/>
          </a:p>
        </p:txBody>
      </p:sp>
      <p:sp>
        <p:nvSpPr>
          <p:cNvPr id="3" name="日期版面配置區 2"/>
          <p:cNvSpPr>
            <a:spLocks noGrp="1"/>
          </p:cNvSpPr>
          <p:nvPr>
            <p:ph type="dt" idx="1"/>
          </p:nvPr>
        </p:nvSpPr>
        <p:spPr>
          <a:xfrm>
            <a:off x="3850452" y="0"/>
            <a:ext cx="2945659" cy="496332"/>
          </a:xfrm>
          <a:prstGeom prst="rect">
            <a:avLst/>
          </a:prstGeom>
        </p:spPr>
        <p:txBody>
          <a:bodyPr vert="horz" lIns="91436" tIns="45718" rIns="91436" bIns="45718" rtlCol="0"/>
          <a:lstStyle>
            <a:lvl1pPr algn="r">
              <a:defRPr sz="1200"/>
            </a:lvl1pPr>
          </a:lstStyle>
          <a:p>
            <a:fld id="{43BC5930-B598-491F-864C-5A6408091718}" type="datetimeFigureOut">
              <a:rPr lang="zh-TW" altLang="en-US" smtClean="0"/>
              <a:t>2026/7/8</a:t>
            </a:fld>
            <a:endParaRPr lang="zh-TW" altLang="en-US"/>
          </a:p>
        </p:txBody>
      </p:sp>
      <p:sp>
        <p:nvSpPr>
          <p:cNvPr id="4" name="投影片圖像版面配置區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36" tIns="45718" rIns="91436" bIns="45718" rtlCol="0" anchor="ctr"/>
          <a:lstStyle/>
          <a:p>
            <a:endParaRPr lang="zh-TW" altLang="en-US"/>
          </a:p>
        </p:txBody>
      </p:sp>
      <p:sp>
        <p:nvSpPr>
          <p:cNvPr id="5" name="備忘稿版面配置區 4"/>
          <p:cNvSpPr>
            <a:spLocks noGrp="1"/>
          </p:cNvSpPr>
          <p:nvPr>
            <p:ph type="body" sz="quarter" idx="3"/>
          </p:nvPr>
        </p:nvSpPr>
        <p:spPr>
          <a:xfrm>
            <a:off x="679768" y="4715159"/>
            <a:ext cx="5438140" cy="4466987"/>
          </a:xfrm>
          <a:prstGeom prst="rect">
            <a:avLst/>
          </a:prstGeom>
        </p:spPr>
        <p:txBody>
          <a:bodyPr vert="horz" lIns="91436" tIns="45718" rIns="91436" bIns="45718"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8" y="9428588"/>
            <a:ext cx="2945659" cy="496332"/>
          </a:xfrm>
          <a:prstGeom prst="rect">
            <a:avLst/>
          </a:prstGeom>
        </p:spPr>
        <p:txBody>
          <a:bodyPr vert="horz" lIns="91436" tIns="45718" rIns="91436" bIns="45718"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50452" y="9428588"/>
            <a:ext cx="2945659" cy="496332"/>
          </a:xfrm>
          <a:prstGeom prst="rect">
            <a:avLst/>
          </a:prstGeom>
        </p:spPr>
        <p:txBody>
          <a:bodyPr vert="horz" lIns="91436" tIns="45718" rIns="91436" bIns="45718" rtlCol="0" anchor="b"/>
          <a:lstStyle>
            <a:lvl1pPr algn="r">
              <a:defRPr sz="1200"/>
            </a:lvl1pPr>
          </a:lstStyle>
          <a:p>
            <a:fld id="{99DA8432-D841-4685-A78B-BB80F8B6431D}" type="slidenum">
              <a:rPr lang="zh-TW" altLang="en-US" smtClean="0"/>
              <a:t>‹#›</a:t>
            </a:fld>
            <a:endParaRPr lang="zh-TW" altLang="en-US"/>
          </a:p>
        </p:txBody>
      </p:sp>
    </p:spTree>
    <p:extLst>
      <p:ext uri="{BB962C8B-B14F-4D97-AF65-F5344CB8AC3E}">
        <p14:creationId xmlns:p14="http://schemas.microsoft.com/office/powerpoint/2010/main" val="475537284"/>
      </p:ext>
    </p:extLst>
  </p:cSld>
  <p:clrMap bg1="lt1" tx1="dk1" bg2="lt2" tx2="dk2" accent1="accent1" accent2="accent2" accent3="accent3" accent4="accent4" accent5="accent5" accent6="accent6" hlink="hlink" folHlink="folHlink"/>
  <p:hf hdr="0" ftr="0" dt="0"/>
  <p:notesStyle>
    <a:lvl1pPr marL="0" algn="l" defTabSz="914256" rtl="0" eaLnBrk="1" latinLnBrk="0" hangingPunct="1">
      <a:defRPr sz="1200" kern="1200">
        <a:solidFill>
          <a:schemeClr val="tx1"/>
        </a:solidFill>
        <a:latin typeface="+mn-lt"/>
        <a:ea typeface="+mn-ea"/>
        <a:cs typeface="+mn-cs"/>
      </a:defRPr>
    </a:lvl1pPr>
    <a:lvl2pPr marL="457128" algn="l" defTabSz="914256" rtl="0" eaLnBrk="1" latinLnBrk="0" hangingPunct="1">
      <a:defRPr sz="1200" kern="1200">
        <a:solidFill>
          <a:schemeClr val="tx1"/>
        </a:solidFill>
        <a:latin typeface="+mn-lt"/>
        <a:ea typeface="+mn-ea"/>
        <a:cs typeface="+mn-cs"/>
      </a:defRPr>
    </a:lvl2pPr>
    <a:lvl3pPr marL="914256" algn="l" defTabSz="914256" rtl="0" eaLnBrk="1" latinLnBrk="0" hangingPunct="1">
      <a:defRPr sz="1200" kern="1200">
        <a:solidFill>
          <a:schemeClr val="tx1"/>
        </a:solidFill>
        <a:latin typeface="+mn-lt"/>
        <a:ea typeface="+mn-ea"/>
        <a:cs typeface="+mn-cs"/>
      </a:defRPr>
    </a:lvl3pPr>
    <a:lvl4pPr marL="1371385" algn="l" defTabSz="914256" rtl="0" eaLnBrk="1" latinLnBrk="0" hangingPunct="1">
      <a:defRPr sz="1200" kern="1200">
        <a:solidFill>
          <a:schemeClr val="tx1"/>
        </a:solidFill>
        <a:latin typeface="+mn-lt"/>
        <a:ea typeface="+mn-ea"/>
        <a:cs typeface="+mn-cs"/>
      </a:defRPr>
    </a:lvl4pPr>
    <a:lvl5pPr marL="1828513" algn="l" defTabSz="914256" rtl="0" eaLnBrk="1" latinLnBrk="0" hangingPunct="1">
      <a:defRPr sz="1200" kern="1200">
        <a:solidFill>
          <a:schemeClr val="tx1"/>
        </a:solidFill>
        <a:latin typeface="+mn-lt"/>
        <a:ea typeface="+mn-ea"/>
        <a:cs typeface="+mn-cs"/>
      </a:defRPr>
    </a:lvl5pPr>
    <a:lvl6pPr marL="2285641" algn="l" defTabSz="914256" rtl="0" eaLnBrk="1" latinLnBrk="0" hangingPunct="1">
      <a:defRPr sz="1200" kern="1200">
        <a:solidFill>
          <a:schemeClr val="tx1"/>
        </a:solidFill>
        <a:latin typeface="+mn-lt"/>
        <a:ea typeface="+mn-ea"/>
        <a:cs typeface="+mn-cs"/>
      </a:defRPr>
    </a:lvl6pPr>
    <a:lvl7pPr marL="2742770" algn="l" defTabSz="914256" rtl="0" eaLnBrk="1" latinLnBrk="0" hangingPunct="1">
      <a:defRPr sz="1200" kern="1200">
        <a:solidFill>
          <a:schemeClr val="tx1"/>
        </a:solidFill>
        <a:latin typeface="+mn-lt"/>
        <a:ea typeface="+mn-ea"/>
        <a:cs typeface="+mn-cs"/>
      </a:defRPr>
    </a:lvl7pPr>
    <a:lvl8pPr marL="3199899" algn="l" defTabSz="914256" rtl="0" eaLnBrk="1" latinLnBrk="0" hangingPunct="1">
      <a:defRPr sz="1200" kern="1200">
        <a:solidFill>
          <a:schemeClr val="tx1"/>
        </a:solidFill>
        <a:latin typeface="+mn-lt"/>
        <a:ea typeface="+mn-ea"/>
        <a:cs typeface="+mn-cs"/>
      </a:defRPr>
    </a:lvl8pPr>
    <a:lvl9pPr marL="3657027" algn="l" defTabSz="914256"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17575" y="744538"/>
            <a:ext cx="4962525" cy="37226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99DA8432-D841-4685-A78B-BB80F8B6431D}" type="slidenum">
              <a:rPr lang="zh-TW" altLang="en-US" smtClean="0"/>
              <a:t>1</a:t>
            </a:fld>
            <a:endParaRPr lang="zh-TW" altLang="en-US"/>
          </a:p>
        </p:txBody>
      </p:sp>
    </p:spTree>
    <p:extLst>
      <p:ext uri="{BB962C8B-B14F-4D97-AF65-F5344CB8AC3E}">
        <p14:creationId xmlns:p14="http://schemas.microsoft.com/office/powerpoint/2010/main" val="26216983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8"/>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2"/>
            <a:ext cx="6400800" cy="1752600"/>
          </a:xfrm>
        </p:spPr>
        <p:txBody>
          <a:bodyPr/>
          <a:lstStyle>
            <a:lvl1pPr marL="0" indent="0" algn="ctr">
              <a:buNone/>
              <a:defRPr>
                <a:solidFill>
                  <a:schemeClr val="tx1">
                    <a:tint val="75000"/>
                  </a:schemeClr>
                </a:solidFill>
              </a:defRPr>
            </a:lvl1pPr>
            <a:lvl2pPr marL="457215" indent="0" algn="ctr">
              <a:buNone/>
              <a:defRPr>
                <a:solidFill>
                  <a:schemeClr val="tx1">
                    <a:tint val="75000"/>
                  </a:schemeClr>
                </a:solidFill>
              </a:defRPr>
            </a:lvl2pPr>
            <a:lvl3pPr marL="914429" indent="0" algn="ctr">
              <a:buNone/>
              <a:defRPr>
                <a:solidFill>
                  <a:schemeClr val="tx1">
                    <a:tint val="75000"/>
                  </a:schemeClr>
                </a:solidFill>
              </a:defRPr>
            </a:lvl3pPr>
            <a:lvl4pPr marL="1371644" indent="0" algn="ctr">
              <a:buNone/>
              <a:defRPr>
                <a:solidFill>
                  <a:schemeClr val="tx1">
                    <a:tint val="75000"/>
                  </a:schemeClr>
                </a:solidFill>
              </a:defRPr>
            </a:lvl4pPr>
            <a:lvl5pPr marL="1828858" indent="0" algn="ctr">
              <a:buNone/>
              <a:defRPr>
                <a:solidFill>
                  <a:schemeClr val="tx1">
                    <a:tint val="75000"/>
                  </a:schemeClr>
                </a:solidFill>
              </a:defRPr>
            </a:lvl5pPr>
            <a:lvl6pPr marL="2286073" indent="0" algn="ctr">
              <a:buNone/>
              <a:defRPr>
                <a:solidFill>
                  <a:schemeClr val="tx1">
                    <a:tint val="75000"/>
                  </a:schemeClr>
                </a:solidFill>
              </a:defRPr>
            </a:lvl6pPr>
            <a:lvl7pPr marL="2743287" indent="0" algn="ctr">
              <a:buNone/>
              <a:defRPr>
                <a:solidFill>
                  <a:schemeClr val="tx1">
                    <a:tint val="75000"/>
                  </a:schemeClr>
                </a:solidFill>
              </a:defRPr>
            </a:lvl7pPr>
            <a:lvl8pPr marL="3200503" indent="0" algn="ctr">
              <a:buNone/>
              <a:defRPr>
                <a:solidFill>
                  <a:schemeClr val="tx1">
                    <a:tint val="75000"/>
                  </a:schemeClr>
                </a:solidFill>
              </a:defRPr>
            </a:lvl8pPr>
            <a:lvl9pPr marL="3657717"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60F84D50-830F-417F-987F-46B772EAC2CE}" type="datetime1">
              <a:rPr lang="zh-TW" altLang="en-US" smtClean="0"/>
              <a:t>2026/7/8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80DEBCE6-84C3-49BB-AF46-E3554A2E6C7B}" type="slidenum">
              <a:rPr lang="zh-TW" altLang="en-US" smtClean="0"/>
              <a:t>‹#›</a:t>
            </a:fld>
            <a:endParaRPr lang="zh-TW" altLang="en-US"/>
          </a:p>
        </p:txBody>
      </p:sp>
    </p:spTree>
    <p:extLst>
      <p:ext uri="{BB962C8B-B14F-4D97-AF65-F5344CB8AC3E}">
        <p14:creationId xmlns:p14="http://schemas.microsoft.com/office/powerpoint/2010/main" val="9517995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2695EF84-4396-4C14-BE07-4F0A1B4ADDF1}" type="datetime1">
              <a:rPr lang="zh-TW" altLang="en-US" smtClean="0"/>
              <a:t>2026/7/8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80DEBCE6-84C3-49BB-AF46-E3554A2E6C7B}" type="slidenum">
              <a:rPr lang="zh-TW" altLang="en-US" smtClean="0"/>
              <a:t>‹#›</a:t>
            </a:fld>
            <a:endParaRPr lang="zh-TW" altLang="en-US"/>
          </a:p>
        </p:txBody>
      </p:sp>
    </p:spTree>
    <p:extLst>
      <p:ext uri="{BB962C8B-B14F-4D97-AF65-F5344CB8AC3E}">
        <p14:creationId xmlns:p14="http://schemas.microsoft.com/office/powerpoint/2010/main" val="39685004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6"/>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8"/>
            <a:ext cx="7772400" cy="1500187"/>
          </a:xfrm>
        </p:spPr>
        <p:txBody>
          <a:bodyPr anchor="b"/>
          <a:lstStyle>
            <a:lvl1pPr marL="0" indent="0">
              <a:buNone/>
              <a:defRPr sz="2001">
                <a:solidFill>
                  <a:schemeClr val="tx1">
                    <a:tint val="75000"/>
                  </a:schemeClr>
                </a:solidFill>
              </a:defRPr>
            </a:lvl1pPr>
            <a:lvl2pPr marL="457215" indent="0">
              <a:buNone/>
              <a:defRPr sz="1800">
                <a:solidFill>
                  <a:schemeClr val="tx1">
                    <a:tint val="75000"/>
                  </a:schemeClr>
                </a:solidFill>
              </a:defRPr>
            </a:lvl2pPr>
            <a:lvl3pPr marL="914429" indent="0">
              <a:buNone/>
              <a:defRPr sz="1600">
                <a:solidFill>
                  <a:schemeClr val="tx1">
                    <a:tint val="75000"/>
                  </a:schemeClr>
                </a:solidFill>
              </a:defRPr>
            </a:lvl3pPr>
            <a:lvl4pPr marL="1371644" indent="0">
              <a:buNone/>
              <a:defRPr sz="1400">
                <a:solidFill>
                  <a:schemeClr val="tx1">
                    <a:tint val="75000"/>
                  </a:schemeClr>
                </a:solidFill>
              </a:defRPr>
            </a:lvl4pPr>
            <a:lvl5pPr marL="1828858" indent="0">
              <a:buNone/>
              <a:defRPr sz="1400">
                <a:solidFill>
                  <a:schemeClr val="tx1">
                    <a:tint val="75000"/>
                  </a:schemeClr>
                </a:solidFill>
              </a:defRPr>
            </a:lvl5pPr>
            <a:lvl6pPr marL="2286073" indent="0">
              <a:buNone/>
              <a:defRPr sz="1400">
                <a:solidFill>
                  <a:schemeClr val="tx1">
                    <a:tint val="75000"/>
                  </a:schemeClr>
                </a:solidFill>
              </a:defRPr>
            </a:lvl6pPr>
            <a:lvl7pPr marL="2743287" indent="0">
              <a:buNone/>
              <a:defRPr sz="1400">
                <a:solidFill>
                  <a:schemeClr val="tx1">
                    <a:tint val="75000"/>
                  </a:schemeClr>
                </a:solidFill>
              </a:defRPr>
            </a:lvl7pPr>
            <a:lvl8pPr marL="3200503" indent="0">
              <a:buNone/>
              <a:defRPr sz="1400">
                <a:solidFill>
                  <a:schemeClr val="tx1">
                    <a:tint val="75000"/>
                  </a:schemeClr>
                </a:solidFill>
              </a:defRPr>
            </a:lvl8pPr>
            <a:lvl9pPr marL="3657717"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6D5B34D1-DFDB-4568-A343-A032E7264CA2}" type="datetime1">
              <a:rPr lang="zh-TW" altLang="en-US" smtClean="0"/>
              <a:t>2026/7/8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80DEBCE6-84C3-49BB-AF46-E3554A2E6C7B}" type="slidenum">
              <a:rPr lang="zh-TW" altLang="en-US" smtClean="0"/>
              <a:t>‹#›</a:t>
            </a:fld>
            <a:endParaRPr lang="zh-TW" altLang="en-US"/>
          </a:p>
        </p:txBody>
      </p:sp>
    </p:spTree>
    <p:extLst>
      <p:ext uri="{BB962C8B-B14F-4D97-AF65-F5344CB8AC3E}">
        <p14:creationId xmlns:p14="http://schemas.microsoft.com/office/powerpoint/2010/main" val="11983562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3"/>
            <a:ext cx="4038600" cy="4525963"/>
          </a:xfrm>
        </p:spPr>
        <p:txBody>
          <a:bodyPr/>
          <a:lstStyle>
            <a:lvl1pPr>
              <a:defRPr sz="2800"/>
            </a:lvl1pPr>
            <a:lvl2pPr>
              <a:defRPr sz="2400"/>
            </a:lvl2pPr>
            <a:lvl3pPr>
              <a:defRPr sz="2001"/>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3"/>
            <a:ext cx="4038600" cy="4525963"/>
          </a:xfrm>
        </p:spPr>
        <p:txBody>
          <a:bodyPr/>
          <a:lstStyle>
            <a:lvl1pPr>
              <a:defRPr sz="2800"/>
            </a:lvl1pPr>
            <a:lvl2pPr>
              <a:defRPr sz="2400"/>
            </a:lvl2pPr>
            <a:lvl3pPr>
              <a:defRPr sz="2001"/>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FC5E5DB4-F22F-41D4-8478-C93C5501B4E3}" type="datetime1">
              <a:rPr lang="zh-TW" altLang="en-US" smtClean="0"/>
              <a:t>2026/7/8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80DEBCE6-84C3-49BB-AF46-E3554A2E6C7B}" type="slidenum">
              <a:rPr lang="zh-TW" altLang="en-US" smtClean="0"/>
              <a:t>‹#›</a:t>
            </a:fld>
            <a:endParaRPr lang="zh-TW" altLang="en-US"/>
          </a:p>
        </p:txBody>
      </p:sp>
    </p:spTree>
    <p:extLst>
      <p:ext uri="{BB962C8B-B14F-4D97-AF65-F5344CB8AC3E}">
        <p14:creationId xmlns:p14="http://schemas.microsoft.com/office/powerpoint/2010/main" val="2856410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5"/>
            <a:ext cx="4040188" cy="639762"/>
          </a:xfrm>
        </p:spPr>
        <p:txBody>
          <a:bodyPr anchor="b"/>
          <a:lstStyle>
            <a:lvl1pPr marL="0" indent="0">
              <a:buNone/>
              <a:defRPr sz="2400" b="1"/>
            </a:lvl1pPr>
            <a:lvl2pPr marL="457215" indent="0">
              <a:buNone/>
              <a:defRPr sz="2001" b="1"/>
            </a:lvl2pPr>
            <a:lvl3pPr marL="914429" indent="0">
              <a:buNone/>
              <a:defRPr sz="1800" b="1"/>
            </a:lvl3pPr>
            <a:lvl4pPr marL="1371644" indent="0">
              <a:buNone/>
              <a:defRPr sz="1600" b="1"/>
            </a:lvl4pPr>
            <a:lvl5pPr marL="1828858" indent="0">
              <a:buNone/>
              <a:defRPr sz="1600" b="1"/>
            </a:lvl5pPr>
            <a:lvl6pPr marL="2286073" indent="0">
              <a:buNone/>
              <a:defRPr sz="1600" b="1"/>
            </a:lvl6pPr>
            <a:lvl7pPr marL="2743287" indent="0">
              <a:buNone/>
              <a:defRPr sz="1600" b="1"/>
            </a:lvl7pPr>
            <a:lvl8pPr marL="3200503" indent="0">
              <a:buNone/>
              <a:defRPr sz="1600" b="1"/>
            </a:lvl8pPr>
            <a:lvl9pPr marL="3657717"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7"/>
            <a:ext cx="4040188" cy="3951288"/>
          </a:xfrm>
        </p:spPr>
        <p:txBody>
          <a:bodyPr/>
          <a:lstStyle>
            <a:lvl1pPr>
              <a:defRPr sz="2400"/>
            </a:lvl1pPr>
            <a:lvl2pPr>
              <a:defRPr sz="2001"/>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8" y="1535115"/>
            <a:ext cx="4041775" cy="639762"/>
          </a:xfrm>
        </p:spPr>
        <p:txBody>
          <a:bodyPr anchor="b"/>
          <a:lstStyle>
            <a:lvl1pPr marL="0" indent="0">
              <a:buNone/>
              <a:defRPr sz="2400" b="1"/>
            </a:lvl1pPr>
            <a:lvl2pPr marL="457215" indent="0">
              <a:buNone/>
              <a:defRPr sz="2001" b="1"/>
            </a:lvl2pPr>
            <a:lvl3pPr marL="914429" indent="0">
              <a:buNone/>
              <a:defRPr sz="1800" b="1"/>
            </a:lvl3pPr>
            <a:lvl4pPr marL="1371644" indent="0">
              <a:buNone/>
              <a:defRPr sz="1600" b="1"/>
            </a:lvl4pPr>
            <a:lvl5pPr marL="1828858" indent="0">
              <a:buNone/>
              <a:defRPr sz="1600" b="1"/>
            </a:lvl5pPr>
            <a:lvl6pPr marL="2286073" indent="0">
              <a:buNone/>
              <a:defRPr sz="1600" b="1"/>
            </a:lvl6pPr>
            <a:lvl7pPr marL="2743287" indent="0">
              <a:buNone/>
              <a:defRPr sz="1600" b="1"/>
            </a:lvl7pPr>
            <a:lvl8pPr marL="3200503" indent="0">
              <a:buNone/>
              <a:defRPr sz="1600" b="1"/>
            </a:lvl8pPr>
            <a:lvl9pPr marL="3657717"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8" y="2174877"/>
            <a:ext cx="4041775" cy="3951288"/>
          </a:xfrm>
        </p:spPr>
        <p:txBody>
          <a:bodyPr/>
          <a:lstStyle>
            <a:lvl1pPr>
              <a:defRPr sz="2400"/>
            </a:lvl1pPr>
            <a:lvl2pPr>
              <a:defRPr sz="2001"/>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9B11C299-E858-465F-AE57-77D7AB9C6128}" type="datetime1">
              <a:rPr lang="zh-TW" altLang="en-US" smtClean="0"/>
              <a:t>2026/7/8</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80DEBCE6-84C3-49BB-AF46-E3554A2E6C7B}" type="slidenum">
              <a:rPr lang="zh-TW" altLang="en-US" smtClean="0"/>
              <a:t>‹#›</a:t>
            </a:fld>
            <a:endParaRPr lang="zh-TW" altLang="en-US"/>
          </a:p>
        </p:txBody>
      </p:sp>
    </p:spTree>
    <p:extLst>
      <p:ext uri="{BB962C8B-B14F-4D97-AF65-F5344CB8AC3E}">
        <p14:creationId xmlns:p14="http://schemas.microsoft.com/office/powerpoint/2010/main" val="13598677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AB40AED9-ADA8-475A-AEA5-CDFA6D0C93F1}" type="datetime1">
              <a:rPr lang="zh-TW" altLang="en-US" smtClean="0"/>
              <a:t>2026/7/8</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80DEBCE6-84C3-49BB-AF46-E3554A2E6C7B}" type="slidenum">
              <a:rPr lang="zh-TW" altLang="en-US" smtClean="0"/>
              <a:t>‹#›</a:t>
            </a:fld>
            <a:endParaRPr lang="zh-TW" altLang="en-US"/>
          </a:p>
        </p:txBody>
      </p:sp>
    </p:spTree>
    <p:extLst>
      <p:ext uri="{BB962C8B-B14F-4D97-AF65-F5344CB8AC3E}">
        <p14:creationId xmlns:p14="http://schemas.microsoft.com/office/powerpoint/2010/main" val="11013259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6BB3D421-F92D-4EAE-AD2E-560425E47BCB}" type="datetime1">
              <a:rPr lang="zh-TW" altLang="en-US" smtClean="0"/>
              <a:t>2026/7/8</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80DEBCE6-84C3-49BB-AF46-E3554A2E6C7B}" type="slidenum">
              <a:rPr lang="zh-TW" altLang="en-US" smtClean="0"/>
              <a:t>‹#›</a:t>
            </a:fld>
            <a:endParaRPr lang="zh-TW" altLang="en-US"/>
          </a:p>
        </p:txBody>
      </p:sp>
    </p:spTree>
    <p:extLst>
      <p:ext uri="{BB962C8B-B14F-4D97-AF65-F5344CB8AC3E}">
        <p14:creationId xmlns:p14="http://schemas.microsoft.com/office/powerpoint/2010/main" val="15273604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1" b="1"/>
            </a:lvl1pPr>
          </a:lstStyle>
          <a:p>
            <a:r>
              <a:rPr lang="zh-TW" altLang="en-US"/>
              <a:t>按一下以編輯母片標題樣式</a:t>
            </a:r>
          </a:p>
        </p:txBody>
      </p:sp>
      <p:sp>
        <p:nvSpPr>
          <p:cNvPr id="3" name="內容版面配置區 2"/>
          <p:cNvSpPr>
            <a:spLocks noGrp="1"/>
          </p:cNvSpPr>
          <p:nvPr>
            <p:ph idx="1"/>
          </p:nvPr>
        </p:nvSpPr>
        <p:spPr>
          <a:xfrm>
            <a:off x="3575054" y="273051"/>
            <a:ext cx="5111750" cy="5853114"/>
          </a:xfrm>
        </p:spPr>
        <p:txBody>
          <a:bodyPr/>
          <a:lstStyle>
            <a:lvl1pPr>
              <a:defRPr sz="3200"/>
            </a:lvl1pPr>
            <a:lvl2pPr>
              <a:defRPr sz="2800"/>
            </a:lvl2pPr>
            <a:lvl3pPr>
              <a:defRPr sz="2400"/>
            </a:lvl3pPr>
            <a:lvl4pPr>
              <a:defRPr sz="2001"/>
            </a:lvl4pPr>
            <a:lvl5pPr>
              <a:defRPr sz="2001"/>
            </a:lvl5pPr>
            <a:lvl6pPr>
              <a:defRPr sz="2001"/>
            </a:lvl6pPr>
            <a:lvl7pPr>
              <a:defRPr sz="2001"/>
            </a:lvl7pPr>
            <a:lvl8pPr>
              <a:defRPr sz="2001"/>
            </a:lvl8pPr>
            <a:lvl9pPr>
              <a:defRPr sz="2001"/>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3"/>
            <a:ext cx="3008313" cy="4691063"/>
          </a:xfrm>
        </p:spPr>
        <p:txBody>
          <a:bodyPr/>
          <a:lstStyle>
            <a:lvl1pPr marL="0" indent="0">
              <a:buNone/>
              <a:defRPr sz="1400"/>
            </a:lvl1pPr>
            <a:lvl2pPr marL="457215" indent="0">
              <a:buNone/>
              <a:defRPr sz="1200"/>
            </a:lvl2pPr>
            <a:lvl3pPr marL="914429" indent="0">
              <a:buNone/>
              <a:defRPr sz="1000"/>
            </a:lvl3pPr>
            <a:lvl4pPr marL="1371644" indent="0">
              <a:buNone/>
              <a:defRPr sz="900"/>
            </a:lvl4pPr>
            <a:lvl5pPr marL="1828858" indent="0">
              <a:buNone/>
              <a:defRPr sz="900"/>
            </a:lvl5pPr>
            <a:lvl6pPr marL="2286073" indent="0">
              <a:buNone/>
              <a:defRPr sz="900"/>
            </a:lvl6pPr>
            <a:lvl7pPr marL="2743287" indent="0">
              <a:buNone/>
              <a:defRPr sz="900"/>
            </a:lvl7pPr>
            <a:lvl8pPr marL="3200503" indent="0">
              <a:buNone/>
              <a:defRPr sz="900"/>
            </a:lvl8pPr>
            <a:lvl9pPr marL="3657717"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A8C76583-9696-49E3-8237-F4E83CDB3A2E}" type="datetime1">
              <a:rPr lang="zh-TW" altLang="en-US" smtClean="0"/>
              <a:t>2026/7/8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80DEBCE6-84C3-49BB-AF46-E3554A2E6C7B}" type="slidenum">
              <a:rPr lang="zh-TW" altLang="en-US" smtClean="0"/>
              <a:t>‹#›</a:t>
            </a:fld>
            <a:endParaRPr lang="zh-TW" altLang="en-US"/>
          </a:p>
        </p:txBody>
      </p:sp>
    </p:spTree>
    <p:extLst>
      <p:ext uri="{BB962C8B-B14F-4D97-AF65-F5344CB8AC3E}">
        <p14:creationId xmlns:p14="http://schemas.microsoft.com/office/powerpoint/2010/main" val="38678684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2"/>
            <a:ext cx="5486400" cy="566738"/>
          </a:xfrm>
        </p:spPr>
        <p:txBody>
          <a:bodyPr anchor="b"/>
          <a:lstStyle>
            <a:lvl1pPr algn="l">
              <a:defRPr sz="2001" b="1"/>
            </a:lvl1pPr>
          </a:lstStyle>
          <a:p>
            <a:r>
              <a:rPr lang="zh-TW" altLang="en-US"/>
              <a:t>按一下以編輯母片標題樣式</a:t>
            </a:r>
          </a:p>
        </p:txBody>
      </p:sp>
      <p:sp>
        <p:nvSpPr>
          <p:cNvPr id="3" name="圖片版面配置區 2"/>
          <p:cNvSpPr>
            <a:spLocks noGrp="1"/>
          </p:cNvSpPr>
          <p:nvPr>
            <p:ph type="pic" idx="1"/>
          </p:nvPr>
        </p:nvSpPr>
        <p:spPr>
          <a:xfrm>
            <a:off x="1792288" y="612776"/>
            <a:ext cx="5486400" cy="4114800"/>
          </a:xfrm>
        </p:spPr>
        <p:txBody>
          <a:bodyPr/>
          <a:lstStyle>
            <a:lvl1pPr marL="0" indent="0">
              <a:buNone/>
              <a:defRPr sz="3200"/>
            </a:lvl1pPr>
            <a:lvl2pPr marL="457215" indent="0">
              <a:buNone/>
              <a:defRPr sz="2800"/>
            </a:lvl2pPr>
            <a:lvl3pPr marL="914429" indent="0">
              <a:buNone/>
              <a:defRPr sz="2400"/>
            </a:lvl3pPr>
            <a:lvl4pPr marL="1371644" indent="0">
              <a:buNone/>
              <a:defRPr sz="2001"/>
            </a:lvl4pPr>
            <a:lvl5pPr marL="1828858" indent="0">
              <a:buNone/>
              <a:defRPr sz="2001"/>
            </a:lvl5pPr>
            <a:lvl6pPr marL="2286073" indent="0">
              <a:buNone/>
              <a:defRPr sz="2001"/>
            </a:lvl6pPr>
            <a:lvl7pPr marL="2743287" indent="0">
              <a:buNone/>
              <a:defRPr sz="2001"/>
            </a:lvl7pPr>
            <a:lvl8pPr marL="3200503" indent="0">
              <a:buNone/>
              <a:defRPr sz="2001"/>
            </a:lvl8pPr>
            <a:lvl9pPr marL="3657717" indent="0">
              <a:buNone/>
              <a:defRPr sz="2001"/>
            </a:lvl9pPr>
          </a:lstStyle>
          <a:p>
            <a:endParaRPr lang="zh-TW" altLang="en-US"/>
          </a:p>
        </p:txBody>
      </p:sp>
      <p:sp>
        <p:nvSpPr>
          <p:cNvPr id="4" name="文字版面配置區 3"/>
          <p:cNvSpPr>
            <a:spLocks noGrp="1"/>
          </p:cNvSpPr>
          <p:nvPr>
            <p:ph type="body" sz="half" idx="2"/>
          </p:nvPr>
        </p:nvSpPr>
        <p:spPr>
          <a:xfrm>
            <a:off x="1792288" y="5367340"/>
            <a:ext cx="5486400" cy="804861"/>
          </a:xfrm>
        </p:spPr>
        <p:txBody>
          <a:bodyPr/>
          <a:lstStyle>
            <a:lvl1pPr marL="0" indent="0">
              <a:buNone/>
              <a:defRPr sz="1400"/>
            </a:lvl1pPr>
            <a:lvl2pPr marL="457215" indent="0">
              <a:buNone/>
              <a:defRPr sz="1200"/>
            </a:lvl2pPr>
            <a:lvl3pPr marL="914429" indent="0">
              <a:buNone/>
              <a:defRPr sz="1000"/>
            </a:lvl3pPr>
            <a:lvl4pPr marL="1371644" indent="0">
              <a:buNone/>
              <a:defRPr sz="900"/>
            </a:lvl4pPr>
            <a:lvl5pPr marL="1828858" indent="0">
              <a:buNone/>
              <a:defRPr sz="900"/>
            </a:lvl5pPr>
            <a:lvl6pPr marL="2286073" indent="0">
              <a:buNone/>
              <a:defRPr sz="900"/>
            </a:lvl6pPr>
            <a:lvl7pPr marL="2743287" indent="0">
              <a:buNone/>
              <a:defRPr sz="900"/>
            </a:lvl7pPr>
            <a:lvl8pPr marL="3200503" indent="0">
              <a:buNone/>
              <a:defRPr sz="900"/>
            </a:lvl8pPr>
            <a:lvl9pPr marL="3657717"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B15E7CC4-6FBC-4C0E-B4CE-D9527EB3545E}" type="datetime1">
              <a:rPr lang="zh-TW" altLang="en-US" smtClean="0"/>
              <a:t>2026/7/8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80DEBCE6-84C3-49BB-AF46-E3554A2E6C7B}" type="slidenum">
              <a:rPr lang="zh-TW" altLang="en-US" smtClean="0"/>
              <a:t>‹#›</a:t>
            </a:fld>
            <a:endParaRPr lang="zh-TW" altLang="en-US"/>
          </a:p>
        </p:txBody>
      </p:sp>
    </p:spTree>
    <p:extLst>
      <p:ext uri="{BB962C8B-B14F-4D97-AF65-F5344CB8AC3E}">
        <p14:creationId xmlns:p14="http://schemas.microsoft.com/office/powerpoint/2010/main" val="14804088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50772BB8-CB38-4667-96DA-CAF246EF0DB5}" type="datetime1">
              <a:rPr lang="zh-TW" altLang="en-US" smtClean="0"/>
              <a:t>2026/7/8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80DEBCE6-84C3-49BB-AF46-E3554A2E6C7B}" type="slidenum">
              <a:rPr lang="zh-TW" altLang="en-US" smtClean="0"/>
              <a:t>‹#›</a:t>
            </a:fld>
            <a:endParaRPr lang="zh-TW" altLang="en-US"/>
          </a:p>
        </p:txBody>
      </p:sp>
    </p:spTree>
    <p:extLst>
      <p:ext uri="{BB962C8B-B14F-4D97-AF65-F5344CB8AC3E}">
        <p14:creationId xmlns:p14="http://schemas.microsoft.com/office/powerpoint/2010/main" val="34580372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6" y="274641"/>
            <a:ext cx="2057400" cy="5851524"/>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4" y="274641"/>
            <a:ext cx="6019800" cy="5851524"/>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21F21A2F-174B-49CE-A6F7-4891E945B318}" type="datetime1">
              <a:rPr lang="zh-TW" altLang="en-US" smtClean="0"/>
              <a:t>2026/7/8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80DEBCE6-84C3-49BB-AF46-E3554A2E6C7B}" type="slidenum">
              <a:rPr lang="zh-TW" altLang="en-US" smtClean="0"/>
              <a:t>‹#›</a:t>
            </a:fld>
            <a:endParaRPr lang="zh-TW" altLang="en-US"/>
          </a:p>
        </p:txBody>
      </p:sp>
    </p:spTree>
    <p:extLst>
      <p:ext uri="{BB962C8B-B14F-4D97-AF65-F5344CB8AC3E}">
        <p14:creationId xmlns:p14="http://schemas.microsoft.com/office/powerpoint/2010/main" val="29337265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6" y="274640"/>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6" y="1600203"/>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4" y="6356354"/>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BBF4E3-3AE1-498C-9669-FA87A30516A0}" type="datetime1">
              <a:rPr lang="zh-TW" altLang="en-US" smtClean="0"/>
              <a:t>2026/7/8</a:t>
            </a:fld>
            <a:endParaRPr lang="zh-TW" altLang="en-US"/>
          </a:p>
        </p:txBody>
      </p:sp>
      <p:sp>
        <p:nvSpPr>
          <p:cNvPr id="5" name="頁尾版面配置區 4"/>
          <p:cNvSpPr>
            <a:spLocks noGrp="1"/>
          </p:cNvSpPr>
          <p:nvPr>
            <p:ph type="ftr" sz="quarter" idx="3"/>
          </p:nvPr>
        </p:nvSpPr>
        <p:spPr>
          <a:xfrm>
            <a:off x="3124206" y="6356354"/>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6" y="6356354"/>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DEBCE6-84C3-49BB-AF46-E3554A2E6C7B}" type="slidenum">
              <a:rPr lang="zh-TW" altLang="en-US" smtClean="0"/>
              <a:t>‹#›</a:t>
            </a:fld>
            <a:endParaRPr lang="zh-TW" altLang="en-US"/>
          </a:p>
        </p:txBody>
      </p:sp>
    </p:spTree>
    <p:extLst>
      <p:ext uri="{BB962C8B-B14F-4D97-AF65-F5344CB8AC3E}">
        <p14:creationId xmlns:p14="http://schemas.microsoft.com/office/powerpoint/2010/main" val="18002722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29" rtl="0" eaLnBrk="1" latinLnBrk="0" hangingPunct="1">
        <a:spcBef>
          <a:spcPct val="0"/>
        </a:spcBef>
        <a:buNone/>
        <a:defRPr sz="4400" kern="1200">
          <a:solidFill>
            <a:schemeClr val="tx1"/>
          </a:solidFill>
          <a:latin typeface="+mj-lt"/>
          <a:ea typeface="+mj-ea"/>
          <a:cs typeface="+mj-cs"/>
        </a:defRPr>
      </a:lvl1pPr>
    </p:titleStyle>
    <p:bodyStyle>
      <a:lvl1pPr marL="342911" indent="-342911" algn="l" defTabSz="914429"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73" indent="-285759" algn="l" defTabSz="914429"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37" indent="-228607" algn="l" defTabSz="914429"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51" indent="-228607" algn="l" defTabSz="914429" rtl="0" eaLnBrk="1" latinLnBrk="0" hangingPunct="1">
        <a:spcBef>
          <a:spcPct val="20000"/>
        </a:spcBef>
        <a:buFont typeface="Arial" panose="020B0604020202020204" pitchFamily="34" charset="0"/>
        <a:buChar char="–"/>
        <a:defRPr sz="2001" kern="1200">
          <a:solidFill>
            <a:schemeClr val="tx1"/>
          </a:solidFill>
          <a:latin typeface="+mn-lt"/>
          <a:ea typeface="+mn-ea"/>
          <a:cs typeface="+mn-cs"/>
        </a:defRPr>
      </a:lvl4pPr>
      <a:lvl5pPr marL="2057466" indent="-228607" algn="l" defTabSz="914429" rtl="0" eaLnBrk="1" latinLnBrk="0" hangingPunct="1">
        <a:spcBef>
          <a:spcPct val="20000"/>
        </a:spcBef>
        <a:buFont typeface="Arial" panose="020B0604020202020204" pitchFamily="34" charset="0"/>
        <a:buChar char="»"/>
        <a:defRPr sz="2001" kern="1200">
          <a:solidFill>
            <a:schemeClr val="tx1"/>
          </a:solidFill>
          <a:latin typeface="+mn-lt"/>
          <a:ea typeface="+mn-ea"/>
          <a:cs typeface="+mn-cs"/>
        </a:defRPr>
      </a:lvl5pPr>
      <a:lvl6pPr marL="2514681" indent="-228607" algn="l" defTabSz="914429" rtl="0" eaLnBrk="1" latinLnBrk="0" hangingPunct="1">
        <a:spcBef>
          <a:spcPct val="20000"/>
        </a:spcBef>
        <a:buFont typeface="Arial" panose="020B0604020202020204" pitchFamily="34" charset="0"/>
        <a:buChar char="•"/>
        <a:defRPr sz="2001" kern="1200">
          <a:solidFill>
            <a:schemeClr val="tx1"/>
          </a:solidFill>
          <a:latin typeface="+mn-lt"/>
          <a:ea typeface="+mn-ea"/>
          <a:cs typeface="+mn-cs"/>
        </a:defRPr>
      </a:lvl6pPr>
      <a:lvl7pPr marL="2971894" indent="-228607" algn="l" defTabSz="914429" rtl="0" eaLnBrk="1" latinLnBrk="0" hangingPunct="1">
        <a:spcBef>
          <a:spcPct val="20000"/>
        </a:spcBef>
        <a:buFont typeface="Arial" panose="020B0604020202020204" pitchFamily="34" charset="0"/>
        <a:buChar char="•"/>
        <a:defRPr sz="2001" kern="1200">
          <a:solidFill>
            <a:schemeClr val="tx1"/>
          </a:solidFill>
          <a:latin typeface="+mn-lt"/>
          <a:ea typeface="+mn-ea"/>
          <a:cs typeface="+mn-cs"/>
        </a:defRPr>
      </a:lvl7pPr>
      <a:lvl8pPr marL="3429110" indent="-228607" algn="l" defTabSz="914429" rtl="0" eaLnBrk="1" latinLnBrk="0" hangingPunct="1">
        <a:spcBef>
          <a:spcPct val="20000"/>
        </a:spcBef>
        <a:buFont typeface="Arial" panose="020B0604020202020204" pitchFamily="34" charset="0"/>
        <a:buChar char="•"/>
        <a:defRPr sz="2001" kern="1200">
          <a:solidFill>
            <a:schemeClr val="tx1"/>
          </a:solidFill>
          <a:latin typeface="+mn-lt"/>
          <a:ea typeface="+mn-ea"/>
          <a:cs typeface="+mn-cs"/>
        </a:defRPr>
      </a:lvl8pPr>
      <a:lvl9pPr marL="3886325" indent="-228607" algn="l" defTabSz="914429" rtl="0" eaLnBrk="1" latinLnBrk="0" hangingPunct="1">
        <a:spcBef>
          <a:spcPct val="20000"/>
        </a:spcBef>
        <a:buFont typeface="Arial" panose="020B0604020202020204" pitchFamily="34" charset="0"/>
        <a:buChar char="•"/>
        <a:defRPr sz="2001" kern="1200">
          <a:solidFill>
            <a:schemeClr val="tx1"/>
          </a:solidFill>
          <a:latin typeface="+mn-lt"/>
          <a:ea typeface="+mn-ea"/>
          <a:cs typeface="+mn-cs"/>
        </a:defRPr>
      </a:lvl9pPr>
    </p:bodyStyle>
    <p:otherStyle>
      <a:defPPr>
        <a:defRPr lang="zh-TW"/>
      </a:defPPr>
      <a:lvl1pPr marL="0" algn="l" defTabSz="914429" rtl="0" eaLnBrk="1" latinLnBrk="0" hangingPunct="1">
        <a:defRPr sz="1800" kern="1200">
          <a:solidFill>
            <a:schemeClr val="tx1"/>
          </a:solidFill>
          <a:latin typeface="+mn-lt"/>
          <a:ea typeface="+mn-ea"/>
          <a:cs typeface="+mn-cs"/>
        </a:defRPr>
      </a:lvl1pPr>
      <a:lvl2pPr marL="457215" algn="l" defTabSz="914429" rtl="0" eaLnBrk="1" latinLnBrk="0" hangingPunct="1">
        <a:defRPr sz="1800" kern="1200">
          <a:solidFill>
            <a:schemeClr val="tx1"/>
          </a:solidFill>
          <a:latin typeface="+mn-lt"/>
          <a:ea typeface="+mn-ea"/>
          <a:cs typeface="+mn-cs"/>
        </a:defRPr>
      </a:lvl2pPr>
      <a:lvl3pPr marL="914429" algn="l" defTabSz="914429" rtl="0" eaLnBrk="1" latinLnBrk="0" hangingPunct="1">
        <a:defRPr sz="1800" kern="1200">
          <a:solidFill>
            <a:schemeClr val="tx1"/>
          </a:solidFill>
          <a:latin typeface="+mn-lt"/>
          <a:ea typeface="+mn-ea"/>
          <a:cs typeface="+mn-cs"/>
        </a:defRPr>
      </a:lvl3pPr>
      <a:lvl4pPr marL="1371644" algn="l" defTabSz="914429" rtl="0" eaLnBrk="1" latinLnBrk="0" hangingPunct="1">
        <a:defRPr sz="1800" kern="1200">
          <a:solidFill>
            <a:schemeClr val="tx1"/>
          </a:solidFill>
          <a:latin typeface="+mn-lt"/>
          <a:ea typeface="+mn-ea"/>
          <a:cs typeface="+mn-cs"/>
        </a:defRPr>
      </a:lvl4pPr>
      <a:lvl5pPr marL="1828858" algn="l" defTabSz="914429" rtl="0" eaLnBrk="1" latinLnBrk="0" hangingPunct="1">
        <a:defRPr sz="1800" kern="1200">
          <a:solidFill>
            <a:schemeClr val="tx1"/>
          </a:solidFill>
          <a:latin typeface="+mn-lt"/>
          <a:ea typeface="+mn-ea"/>
          <a:cs typeface="+mn-cs"/>
        </a:defRPr>
      </a:lvl5pPr>
      <a:lvl6pPr marL="2286073" algn="l" defTabSz="914429" rtl="0" eaLnBrk="1" latinLnBrk="0" hangingPunct="1">
        <a:defRPr sz="1800" kern="1200">
          <a:solidFill>
            <a:schemeClr val="tx1"/>
          </a:solidFill>
          <a:latin typeface="+mn-lt"/>
          <a:ea typeface="+mn-ea"/>
          <a:cs typeface="+mn-cs"/>
        </a:defRPr>
      </a:lvl6pPr>
      <a:lvl7pPr marL="2743287" algn="l" defTabSz="914429" rtl="0" eaLnBrk="1" latinLnBrk="0" hangingPunct="1">
        <a:defRPr sz="1800" kern="1200">
          <a:solidFill>
            <a:schemeClr val="tx1"/>
          </a:solidFill>
          <a:latin typeface="+mn-lt"/>
          <a:ea typeface="+mn-ea"/>
          <a:cs typeface="+mn-cs"/>
        </a:defRPr>
      </a:lvl7pPr>
      <a:lvl8pPr marL="3200503" algn="l" defTabSz="914429" rtl="0" eaLnBrk="1" latinLnBrk="0" hangingPunct="1">
        <a:defRPr sz="1800" kern="1200">
          <a:solidFill>
            <a:schemeClr val="tx1"/>
          </a:solidFill>
          <a:latin typeface="+mn-lt"/>
          <a:ea typeface="+mn-ea"/>
          <a:cs typeface="+mn-cs"/>
        </a:defRPr>
      </a:lvl8pPr>
      <a:lvl9pPr marL="3657717" algn="l" defTabSz="914429"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invoice.ppmof.gov.tw/web_doc/user_docmanage.htm"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hyperlink" Target="tel:02-25537389#739"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67544" y="116632"/>
            <a:ext cx="8229600" cy="490066"/>
          </a:xfrm>
        </p:spPr>
        <p:txBody>
          <a:bodyPr>
            <a:noAutofit/>
          </a:bodyPr>
          <a:lstStyle/>
          <a:p>
            <a:r>
              <a:rPr lang="zh-TW" altLang="en-US" sz="3200" dirty="0">
                <a:latin typeface="標楷體" panose="03000509000000000000" pitchFamily="65" charset="-120"/>
                <a:ea typeface="標楷體" panose="03000509000000000000" pitchFamily="65" charset="-120"/>
              </a:rPr>
              <a:t>臺北市</a:t>
            </a:r>
            <a:r>
              <a:rPr lang="zh-TW" altLang="en-US" sz="3200" b="1" dirty="0">
                <a:solidFill>
                  <a:srgbClr val="FF0000"/>
                </a:solidFill>
                <a:latin typeface="標楷體" panose="03000509000000000000" pitchFamily="65" charset="-120"/>
                <a:ea typeface="標楷體" panose="03000509000000000000" pitchFamily="65" charset="-120"/>
              </a:rPr>
              <a:t>宅配</a:t>
            </a:r>
            <a:r>
              <a:rPr lang="zh-TW" altLang="en-US" sz="3200" dirty="0">
                <a:latin typeface="標楷體" panose="03000509000000000000" pitchFamily="65" charset="-120"/>
                <a:ea typeface="標楷體" panose="03000509000000000000" pitchFamily="65" charset="-120"/>
              </a:rPr>
              <a:t>統購</a:t>
            </a:r>
            <a:r>
              <a:rPr lang="en-US" altLang="zh-TW" sz="3200" dirty="0">
                <a:latin typeface="標楷體" panose="03000509000000000000" pitchFamily="65" charset="-120"/>
                <a:ea typeface="標楷體" panose="03000509000000000000" pitchFamily="65" charset="-120"/>
              </a:rPr>
              <a:t>(</a:t>
            </a:r>
            <a:r>
              <a:rPr lang="zh-TW" altLang="en-US" sz="3200" dirty="0">
                <a:latin typeface="標楷體" panose="03000509000000000000" pitchFamily="65" charset="-120"/>
                <a:ea typeface="標楷體" panose="03000509000000000000" pitchFamily="65" charset="-120"/>
              </a:rPr>
              <a:t>預購</a:t>
            </a:r>
            <a:r>
              <a:rPr lang="en-US" altLang="zh-TW" sz="3200" dirty="0">
                <a:latin typeface="標楷體" panose="03000509000000000000" pitchFamily="65" charset="-120"/>
                <a:ea typeface="標楷體" panose="03000509000000000000" pitchFamily="65" charset="-120"/>
              </a:rPr>
              <a:t>)</a:t>
            </a:r>
            <a:r>
              <a:rPr lang="zh-TW" altLang="en-US" sz="3200" dirty="0">
                <a:latin typeface="標楷體" panose="03000509000000000000" pitchFamily="65" charset="-120"/>
                <a:ea typeface="標楷體" panose="03000509000000000000" pitchFamily="65" charset="-120"/>
              </a:rPr>
              <a:t>申購流程說明</a:t>
            </a:r>
          </a:p>
        </p:txBody>
      </p:sp>
      <p:sp>
        <p:nvSpPr>
          <p:cNvPr id="5" name="圓角矩形 4"/>
          <p:cNvSpPr/>
          <p:nvPr/>
        </p:nvSpPr>
        <p:spPr>
          <a:xfrm>
            <a:off x="750864" y="817523"/>
            <a:ext cx="5400597" cy="784292"/>
          </a:xfrm>
          <a:prstGeom prst="roundRect">
            <a:avLst>
              <a:gd name="adj" fmla="val 11755"/>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3059" indent="-273059">
              <a:tabLst>
                <a:tab pos="273059" algn="l"/>
              </a:tabLst>
            </a:pPr>
            <a:r>
              <a:rPr lang="en-US" altLang="zh-TW" sz="1600" dirty="0">
                <a:solidFill>
                  <a:schemeClr val="tx1"/>
                </a:solidFill>
                <a:latin typeface="Arial Narrow" panose="020B0606020202030204" pitchFamily="34" charset="0"/>
                <a:ea typeface="標楷體" panose="03000509000000000000" pitchFamily="65" charset="-120"/>
              </a:rPr>
              <a:t>1.	</a:t>
            </a:r>
            <a:r>
              <a:rPr lang="zh-TW" altLang="en-US" sz="1600" dirty="0">
                <a:solidFill>
                  <a:schemeClr val="tx1"/>
                </a:solidFill>
                <a:latin typeface="Arial Narrow" panose="020B0606020202030204" pitchFamily="34" charset="0"/>
                <a:ea typeface="標楷體" panose="03000509000000000000" pitchFamily="65" charset="-120"/>
              </a:rPr>
              <a:t>營業人委託代理人購買統一發票媒體檔案</a:t>
            </a:r>
            <a:r>
              <a:rPr lang="en-US" altLang="zh-TW" sz="1600" dirty="0">
                <a:solidFill>
                  <a:schemeClr val="tx1"/>
                </a:solidFill>
                <a:latin typeface="Arial Narrow" panose="020B0606020202030204" pitchFamily="34" charset="0"/>
                <a:ea typeface="標楷體" panose="03000509000000000000" pitchFamily="65" charset="-120"/>
              </a:rPr>
              <a:t>(</a:t>
            </a:r>
            <a:r>
              <a:rPr lang="zh-TW" altLang="en-US" sz="1600" dirty="0">
                <a:solidFill>
                  <a:schemeClr val="tx1"/>
                </a:solidFill>
                <a:latin typeface="Arial Narrow" panose="020B0606020202030204" pitchFamily="34" charset="0"/>
                <a:ea typeface="標楷體" panose="03000509000000000000" pitchFamily="65" charset="-120"/>
              </a:rPr>
              <a:t>含代理人名稱、地址、營業人稅籍編號、統一編號、申購發票期別、種類及數量</a:t>
            </a:r>
            <a:r>
              <a:rPr lang="en-US" altLang="zh-TW" sz="1600" dirty="0">
                <a:solidFill>
                  <a:schemeClr val="tx1"/>
                </a:solidFill>
                <a:latin typeface="Arial Narrow" panose="020B0606020202030204" pitchFamily="34" charset="0"/>
                <a:ea typeface="標楷體" panose="03000509000000000000" pitchFamily="65" charset="-120"/>
              </a:rPr>
              <a:t>)</a:t>
            </a:r>
            <a:r>
              <a:rPr lang="zh-TW" altLang="en-US" sz="1600" dirty="0">
                <a:solidFill>
                  <a:schemeClr val="tx1"/>
                </a:solidFill>
                <a:latin typeface="Arial Narrow" panose="020B0606020202030204" pitchFamily="34" charset="0"/>
                <a:ea typeface="標楷體" panose="03000509000000000000" pitchFamily="65" charset="-120"/>
              </a:rPr>
              <a:t> </a:t>
            </a:r>
            <a:r>
              <a:rPr lang="en-US" altLang="zh-TW" sz="1600" dirty="0">
                <a:solidFill>
                  <a:schemeClr val="tx1"/>
                </a:solidFill>
                <a:latin typeface="Arial Narrow" panose="020B0606020202030204" pitchFamily="34" charset="0"/>
                <a:ea typeface="標楷體" panose="03000509000000000000" pitchFamily="65" charset="-120"/>
              </a:rPr>
              <a:t>(</a:t>
            </a:r>
            <a:r>
              <a:rPr lang="zh-TW" altLang="en-US" sz="1600" dirty="0">
                <a:solidFill>
                  <a:schemeClr val="tx1"/>
                </a:solidFill>
                <a:latin typeface="Arial Narrow" panose="020B0606020202030204" pitchFamily="34" charset="0"/>
                <a:ea typeface="標楷體" panose="03000509000000000000" pitchFamily="65" charset="-120"/>
              </a:rPr>
              <a:t>可使用光碟、隨身碟儲存裝置等</a:t>
            </a:r>
            <a:r>
              <a:rPr lang="en-US" altLang="zh-TW" sz="1600" dirty="0">
                <a:solidFill>
                  <a:schemeClr val="tx1"/>
                </a:solidFill>
                <a:latin typeface="Arial Narrow" panose="020B0606020202030204" pitchFamily="34" charset="0"/>
                <a:ea typeface="標楷體" panose="03000509000000000000" pitchFamily="65" charset="-120"/>
              </a:rPr>
              <a:t>)</a:t>
            </a:r>
            <a:r>
              <a:rPr lang="zh-TW" altLang="en-US" sz="1600" dirty="0">
                <a:solidFill>
                  <a:schemeClr val="tx1"/>
                </a:solidFill>
                <a:latin typeface="Arial Narrow" panose="020B0606020202030204" pitchFamily="34" charset="0"/>
                <a:ea typeface="標楷體" panose="03000509000000000000" pitchFamily="65" charset="-120"/>
              </a:rPr>
              <a:t>。</a:t>
            </a:r>
          </a:p>
        </p:txBody>
      </p:sp>
      <p:sp>
        <p:nvSpPr>
          <p:cNvPr id="8" name="圓角矩形 7"/>
          <p:cNvSpPr/>
          <p:nvPr/>
        </p:nvSpPr>
        <p:spPr>
          <a:xfrm>
            <a:off x="755575" y="1653416"/>
            <a:ext cx="2952327" cy="56768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3059" indent="-273059">
              <a:tabLst>
                <a:tab pos="273059" algn="l"/>
              </a:tabLst>
            </a:pPr>
            <a:r>
              <a:rPr lang="en-US" altLang="zh-TW" sz="1600" dirty="0">
                <a:solidFill>
                  <a:schemeClr val="tx1"/>
                </a:solidFill>
                <a:latin typeface="Arial Narrow" panose="020B0606020202030204" pitchFamily="34" charset="0"/>
                <a:ea typeface="標楷體" panose="03000509000000000000" pitchFamily="65" charset="-120"/>
              </a:rPr>
              <a:t>2.	</a:t>
            </a:r>
            <a:r>
              <a:rPr lang="zh-TW" altLang="en-US" sz="1600" dirty="0">
                <a:solidFill>
                  <a:schemeClr val="tx1"/>
                </a:solidFill>
                <a:latin typeface="Arial Narrow" panose="020B0606020202030204" pitchFamily="34" charset="0"/>
                <a:ea typeface="標楷體" panose="03000509000000000000" pitchFamily="65" charset="-120"/>
              </a:rPr>
              <a:t>列印</a:t>
            </a:r>
            <a:r>
              <a:rPr lang="en-US" altLang="zh-TW" sz="1600" dirty="0">
                <a:solidFill>
                  <a:schemeClr val="tx1"/>
                </a:solidFill>
                <a:latin typeface="Arial Narrow" panose="020B0606020202030204" pitchFamily="34" charset="0"/>
                <a:ea typeface="標楷體" panose="03000509000000000000" pitchFamily="65" charset="-120"/>
              </a:rPr>
              <a:t>1</a:t>
            </a:r>
            <a:r>
              <a:rPr lang="zh-TW" altLang="en-US" sz="1600" dirty="0">
                <a:solidFill>
                  <a:schemeClr val="tx1"/>
                </a:solidFill>
                <a:latin typeface="Arial Narrow" panose="020B0606020202030204" pitchFamily="34" charset="0"/>
                <a:ea typeface="標楷體" panose="03000509000000000000" pitchFamily="65" charset="-120"/>
              </a:rPr>
              <a:t>營業人委託代理人購買統一發票清單。</a:t>
            </a:r>
          </a:p>
        </p:txBody>
      </p:sp>
      <p:sp>
        <p:nvSpPr>
          <p:cNvPr id="9" name="十字形 8"/>
          <p:cNvSpPr/>
          <p:nvPr/>
        </p:nvSpPr>
        <p:spPr>
          <a:xfrm>
            <a:off x="3813514" y="1721815"/>
            <a:ext cx="432048" cy="432048"/>
          </a:xfrm>
          <a:prstGeom prst="plus">
            <a:avLst>
              <a:gd name="adj" fmla="val 3400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1943">
              <a:latin typeface="Arial Narrow" panose="020B0606020202030204" pitchFamily="34" charset="0"/>
            </a:endParaRPr>
          </a:p>
        </p:txBody>
      </p:sp>
      <p:sp>
        <p:nvSpPr>
          <p:cNvPr id="10" name="圓角矩形 9"/>
          <p:cNvSpPr/>
          <p:nvPr/>
        </p:nvSpPr>
        <p:spPr>
          <a:xfrm>
            <a:off x="4319974" y="1654003"/>
            <a:ext cx="1836202" cy="56768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sz="1600" dirty="0">
                <a:solidFill>
                  <a:schemeClr val="tx1"/>
                </a:solidFill>
                <a:latin typeface="Arial Narrow" panose="020B0606020202030204" pitchFamily="34" charset="0"/>
                <a:ea typeface="標楷體" panose="03000509000000000000" pitchFamily="65" charset="-120"/>
              </a:rPr>
              <a:t>加蓋代理人公司章及負責人章。</a:t>
            </a:r>
          </a:p>
        </p:txBody>
      </p:sp>
      <p:sp>
        <p:nvSpPr>
          <p:cNvPr id="16" name="矩形 15"/>
          <p:cNvSpPr/>
          <p:nvPr/>
        </p:nvSpPr>
        <p:spPr>
          <a:xfrm>
            <a:off x="246801" y="817521"/>
            <a:ext cx="432048" cy="1403570"/>
          </a:xfrm>
          <a:prstGeom prst="rect">
            <a:avLst/>
          </a:prstGeom>
          <a:solidFill>
            <a:schemeClr val="accent1">
              <a:lumMod val="75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943" b="1" dirty="0">
                <a:solidFill>
                  <a:schemeClr val="bg1"/>
                </a:solidFill>
                <a:latin typeface="Arial Narrow" panose="020B0606020202030204" pitchFamily="34" charset="0"/>
                <a:ea typeface="標楷體" panose="03000509000000000000" pitchFamily="65" charset="-120"/>
              </a:rPr>
              <a:t>準備階段</a:t>
            </a:r>
          </a:p>
        </p:txBody>
      </p:sp>
      <p:sp>
        <p:nvSpPr>
          <p:cNvPr id="19" name="圓角矩形 18"/>
          <p:cNvSpPr/>
          <p:nvPr/>
        </p:nvSpPr>
        <p:spPr>
          <a:xfrm>
            <a:off x="750853" y="2329695"/>
            <a:ext cx="5400603" cy="36004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tabLst>
                <a:tab pos="273059" algn="l"/>
              </a:tabLst>
            </a:pPr>
            <a:r>
              <a:rPr lang="en-US" altLang="zh-TW" sz="1600" dirty="0">
                <a:solidFill>
                  <a:schemeClr val="tx1"/>
                </a:solidFill>
                <a:latin typeface="Arial Narrow" panose="020B0606020202030204" pitchFamily="34" charset="0"/>
                <a:ea typeface="標楷體" panose="03000509000000000000" pitchFamily="65" charset="-120"/>
              </a:rPr>
              <a:t>3.	</a:t>
            </a:r>
            <a:r>
              <a:rPr lang="zh-TW" altLang="en-US" sz="1600" dirty="0">
                <a:solidFill>
                  <a:schemeClr val="tx1"/>
                </a:solidFill>
                <a:latin typeface="Arial Narrow" panose="020B0606020202030204" pitchFamily="34" charset="0"/>
                <a:ea typeface="標楷體" panose="03000509000000000000" pitchFamily="65" charset="-120"/>
              </a:rPr>
              <a:t>赴臺北市受理</a:t>
            </a:r>
            <a:r>
              <a:rPr lang="zh-TW" altLang="en-US" sz="1600" b="1" dirty="0">
                <a:solidFill>
                  <a:srgbClr val="FF0000"/>
                </a:solidFill>
                <a:latin typeface="Arial Narrow" panose="020B0606020202030204" pitchFamily="34" charset="0"/>
                <a:ea typeface="標楷體" panose="03000509000000000000" pitchFamily="65" charset="-120"/>
              </a:rPr>
              <a:t>宅配</a:t>
            </a:r>
            <a:r>
              <a:rPr lang="zh-TW" altLang="en-US" sz="1600" dirty="0">
                <a:solidFill>
                  <a:schemeClr val="tx1"/>
                </a:solidFill>
                <a:latin typeface="Arial Narrow" panose="020B0606020202030204" pitchFamily="34" charset="0"/>
                <a:ea typeface="標楷體" panose="03000509000000000000" pitchFamily="65" charset="-120"/>
              </a:rPr>
              <a:t>統購代售點提交以上準備資料。</a:t>
            </a:r>
            <a:endParaRPr lang="en-US" altLang="zh-TW" sz="1600" dirty="0">
              <a:solidFill>
                <a:schemeClr val="tx1"/>
              </a:solidFill>
              <a:latin typeface="Arial Narrow" panose="020B0606020202030204" pitchFamily="34" charset="0"/>
              <a:ea typeface="標楷體" panose="03000509000000000000" pitchFamily="65" charset="-120"/>
            </a:endParaRPr>
          </a:p>
        </p:txBody>
      </p:sp>
      <p:sp>
        <p:nvSpPr>
          <p:cNvPr id="25" name="矩形 24"/>
          <p:cNvSpPr/>
          <p:nvPr/>
        </p:nvSpPr>
        <p:spPr>
          <a:xfrm>
            <a:off x="246798" y="2329695"/>
            <a:ext cx="432048" cy="2664296"/>
          </a:xfrm>
          <a:prstGeom prst="rect">
            <a:avLst/>
          </a:prstGeom>
          <a:solidFill>
            <a:schemeClr val="accent1">
              <a:lumMod val="75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943" b="1" dirty="0">
                <a:solidFill>
                  <a:schemeClr val="bg1"/>
                </a:solidFill>
                <a:latin typeface="Arial Narrow" panose="020B0606020202030204" pitchFamily="34" charset="0"/>
                <a:ea typeface="標楷體" panose="03000509000000000000" pitchFamily="65" charset="-120"/>
              </a:rPr>
              <a:t>送件階段</a:t>
            </a:r>
          </a:p>
        </p:txBody>
      </p:sp>
      <p:sp>
        <p:nvSpPr>
          <p:cNvPr id="14" name="圓角矩形 13"/>
          <p:cNvSpPr/>
          <p:nvPr/>
        </p:nvSpPr>
        <p:spPr>
          <a:xfrm>
            <a:off x="746585" y="2753941"/>
            <a:ext cx="5404869" cy="972107"/>
          </a:xfrm>
          <a:prstGeom prst="roundRect">
            <a:avLst>
              <a:gd name="adj" fmla="val 6178"/>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5113" indent="-265113">
              <a:tabLst>
                <a:tab pos="265113" algn="l"/>
              </a:tabLst>
            </a:pPr>
            <a:r>
              <a:rPr lang="en-US" altLang="zh-TW" sz="1600" dirty="0">
                <a:solidFill>
                  <a:schemeClr val="tx1"/>
                </a:solidFill>
                <a:latin typeface="Arial Narrow" panose="020B0606020202030204" pitchFamily="34" charset="0"/>
                <a:ea typeface="標楷體" panose="03000509000000000000" pitchFamily="65" charset="-120"/>
              </a:rPr>
              <a:t>4.	</a:t>
            </a:r>
            <a:r>
              <a:rPr lang="zh-TW" altLang="en-US" sz="1600" dirty="0">
                <a:solidFill>
                  <a:schemeClr val="tx1"/>
                </a:solidFill>
                <a:latin typeface="Arial Narrow" panose="020B0606020202030204" pitchFamily="34" charset="0"/>
                <a:ea typeface="標楷體" panose="03000509000000000000" pitchFamily="65" charset="-120"/>
              </a:rPr>
              <a:t>發售人員交付「預購異常清單」</a:t>
            </a:r>
            <a:r>
              <a:rPr lang="en-US" altLang="zh-TW" sz="1600" dirty="0">
                <a:solidFill>
                  <a:schemeClr val="tx1"/>
                </a:solidFill>
                <a:latin typeface="Arial Narrow" panose="020B0606020202030204" pitchFamily="34" charset="0"/>
                <a:ea typeface="標楷體" panose="03000509000000000000" pitchFamily="65" charset="-120"/>
              </a:rPr>
              <a:t>(</a:t>
            </a:r>
            <a:r>
              <a:rPr lang="zh-TW" altLang="en-US" sz="1600" dirty="0">
                <a:solidFill>
                  <a:schemeClr val="tx1"/>
                </a:solidFill>
                <a:latin typeface="Arial Narrow" panose="020B0606020202030204" pitchFamily="34" charset="0"/>
                <a:ea typeface="標楷體" panose="03000509000000000000" pitchFamily="65" charset="-120"/>
              </a:rPr>
              <a:t>營業人受停限購者始交付本清單</a:t>
            </a:r>
            <a:r>
              <a:rPr lang="en-US" altLang="zh-TW" sz="1600" dirty="0">
                <a:solidFill>
                  <a:schemeClr val="tx1"/>
                </a:solidFill>
                <a:latin typeface="Arial Narrow" panose="020B0606020202030204" pitchFamily="34" charset="0"/>
                <a:ea typeface="標楷體" panose="03000509000000000000" pitchFamily="65" charset="-120"/>
              </a:rPr>
              <a:t>)</a:t>
            </a:r>
            <a:r>
              <a:rPr lang="zh-TW" altLang="en-US" sz="1600" dirty="0">
                <a:solidFill>
                  <a:schemeClr val="tx1"/>
                </a:solidFill>
                <a:latin typeface="Arial Narrow" panose="020B0606020202030204" pitchFamily="34" charset="0"/>
                <a:ea typeface="標楷體" panose="03000509000000000000" pitchFamily="65" charset="-120"/>
              </a:rPr>
              <a:t> 及「預購匯總資料表」，請確實核對申購本組數及各項資料。</a:t>
            </a:r>
          </a:p>
          <a:p>
            <a:pPr marL="273059" indent="-273059">
              <a:tabLst>
                <a:tab pos="273059" algn="l"/>
              </a:tabLst>
            </a:pPr>
            <a:r>
              <a:rPr lang="en-US" altLang="zh-TW" sz="1400" dirty="0">
                <a:solidFill>
                  <a:srgbClr val="FF0000"/>
                </a:solidFill>
                <a:latin typeface="Arial Narrow" panose="020B0606020202030204" pitchFamily="34" charset="0"/>
                <a:ea typeface="標楷體" panose="03000509000000000000" pitchFamily="65" charset="-120"/>
              </a:rPr>
              <a:t>※</a:t>
            </a:r>
            <a:r>
              <a:rPr lang="zh-TW" altLang="en-US" sz="1400" dirty="0">
                <a:solidFill>
                  <a:srgbClr val="FF0000"/>
                </a:solidFill>
                <a:latin typeface="Arial Narrow" panose="020B0606020202030204" pitchFamily="34" charset="0"/>
                <a:ea typeface="標楷體" panose="03000509000000000000" pitchFamily="65" charset="-120"/>
              </a:rPr>
              <a:t>如收件人名稱、地址等資料變更敬請務必向發售人員提出修正。</a:t>
            </a:r>
          </a:p>
        </p:txBody>
      </p:sp>
      <p:sp>
        <p:nvSpPr>
          <p:cNvPr id="15" name="圓角矩形 14"/>
          <p:cNvSpPr/>
          <p:nvPr/>
        </p:nvSpPr>
        <p:spPr>
          <a:xfrm>
            <a:off x="750854" y="3798061"/>
            <a:ext cx="4176464" cy="1195929"/>
          </a:xfrm>
          <a:prstGeom prst="roundRect">
            <a:avLst>
              <a:gd name="adj" fmla="val 6510"/>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3059" indent="-273059">
              <a:tabLst>
                <a:tab pos="273059" algn="l"/>
              </a:tabLst>
            </a:pPr>
            <a:r>
              <a:rPr lang="en-US" altLang="zh-TW" sz="1600" dirty="0">
                <a:solidFill>
                  <a:schemeClr val="tx1"/>
                </a:solidFill>
                <a:latin typeface="Arial Narrow" panose="020B0606020202030204" pitchFamily="34" charset="0"/>
                <a:ea typeface="標楷體" panose="03000509000000000000" pitchFamily="65" charset="-120"/>
              </a:rPr>
              <a:t>5.	</a:t>
            </a:r>
            <a:r>
              <a:rPr lang="zh-TW" altLang="en-US" sz="1600" dirty="0">
                <a:solidFill>
                  <a:schemeClr val="tx1"/>
                </a:solidFill>
                <a:latin typeface="Arial Narrow" panose="020B0606020202030204" pitchFamily="34" charset="0"/>
                <a:ea typeface="標楷體" panose="03000509000000000000" pitchFamily="65" charset="-120"/>
              </a:rPr>
              <a:t>請依前項「預購匯總資料表」之工本費及檢集、包裝、物流費用加總後之「應收費用」現場繳費完成後，取得「宅配統購繳費收據」。</a:t>
            </a:r>
          </a:p>
          <a:p>
            <a:pPr marL="273059" indent="-273059">
              <a:tabLst>
                <a:tab pos="273059" algn="l"/>
              </a:tabLst>
            </a:pPr>
            <a:r>
              <a:rPr lang="en-US" altLang="zh-TW" sz="1400" dirty="0">
                <a:solidFill>
                  <a:srgbClr val="FF0000"/>
                </a:solidFill>
                <a:latin typeface="Arial Narrow" panose="020B0606020202030204" pitchFamily="34" charset="0"/>
                <a:ea typeface="標楷體" panose="03000509000000000000" pitchFamily="65" charset="-120"/>
              </a:rPr>
              <a:t>※</a:t>
            </a:r>
            <a:r>
              <a:rPr lang="zh-TW" altLang="en-US" sz="1400" dirty="0">
                <a:solidFill>
                  <a:srgbClr val="FF0000"/>
                </a:solidFill>
                <a:latin typeface="Arial Narrow" panose="020B0606020202030204" pitchFamily="34" charset="0"/>
                <a:ea typeface="標楷體" panose="03000509000000000000" pitchFamily="65" charset="-120"/>
              </a:rPr>
              <a:t>繳費完成後即無法變更訂單，請特別留意</a:t>
            </a:r>
          </a:p>
        </p:txBody>
      </p:sp>
      <p:sp>
        <p:nvSpPr>
          <p:cNvPr id="3" name="向右箭號 2"/>
          <p:cNvSpPr/>
          <p:nvPr/>
        </p:nvSpPr>
        <p:spPr>
          <a:xfrm>
            <a:off x="4994610" y="4257650"/>
            <a:ext cx="290605" cy="25147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1943">
              <a:latin typeface="Arial Narrow" panose="020B0606020202030204" pitchFamily="34" charset="0"/>
            </a:endParaRPr>
          </a:p>
        </p:txBody>
      </p:sp>
      <p:sp>
        <p:nvSpPr>
          <p:cNvPr id="21" name="圓角矩形 20"/>
          <p:cNvSpPr/>
          <p:nvPr/>
        </p:nvSpPr>
        <p:spPr>
          <a:xfrm>
            <a:off x="5367299" y="3798061"/>
            <a:ext cx="774086" cy="1195930"/>
          </a:xfrm>
          <a:prstGeom prst="roundRect">
            <a:avLst>
              <a:gd name="adj" fmla="val 11959"/>
            </a:avLst>
          </a:prstGeom>
          <a:noFill/>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179393" indent="-179393"/>
            <a:r>
              <a:rPr lang="en-US" altLang="zh-TW" sz="1600" dirty="0">
                <a:solidFill>
                  <a:schemeClr val="tx1"/>
                </a:solidFill>
                <a:latin typeface="Arial Narrow" panose="020B0606020202030204" pitchFamily="34" charset="0"/>
                <a:ea typeface="標楷體" panose="03000509000000000000" pitchFamily="65" charset="-120"/>
              </a:rPr>
              <a:t>6.	</a:t>
            </a:r>
            <a:r>
              <a:rPr lang="zh-TW" altLang="en-US" sz="1600" dirty="0">
                <a:solidFill>
                  <a:schemeClr val="tx1"/>
                </a:solidFill>
                <a:latin typeface="Arial Narrow" panose="020B0606020202030204" pitchFamily="34" charset="0"/>
                <a:ea typeface="標楷體" panose="03000509000000000000" pitchFamily="65" charset="-120"/>
              </a:rPr>
              <a:t>送件完成</a:t>
            </a:r>
          </a:p>
        </p:txBody>
      </p:sp>
      <p:sp>
        <p:nvSpPr>
          <p:cNvPr id="22" name="矩形 21"/>
          <p:cNvSpPr/>
          <p:nvPr/>
        </p:nvSpPr>
        <p:spPr>
          <a:xfrm>
            <a:off x="6304907" y="1222984"/>
            <a:ext cx="2666438" cy="5499198"/>
          </a:xfrm>
          <a:prstGeom prst="rect">
            <a:avLst/>
          </a:pr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t" anchorCtr="0"/>
          <a:lstStyle/>
          <a:p>
            <a:pPr marL="174630" indent="-174630"/>
            <a:r>
              <a:rPr lang="en-US" altLang="zh-TW" sz="1400" dirty="0">
                <a:solidFill>
                  <a:schemeClr val="tx1"/>
                </a:solidFill>
                <a:latin typeface="Arial Narrow" panose="020B0606020202030204" pitchFamily="34" charset="0"/>
                <a:ea typeface="標楷體" panose="03000509000000000000" pitchFamily="65" charset="-120"/>
              </a:rPr>
              <a:t>1.	</a:t>
            </a:r>
            <a:r>
              <a:rPr lang="zh-TW" altLang="en-US" sz="1400" dirty="0">
                <a:solidFill>
                  <a:schemeClr val="tx1"/>
                </a:solidFill>
                <a:latin typeface="Arial Narrow" panose="020B0606020202030204" pitchFamily="34" charset="0"/>
                <a:ea typeface="標楷體" panose="03000509000000000000" pitchFamily="65" charset="-120"/>
              </a:rPr>
              <a:t>營業人委託代理人代購，首次應赴營業人所在地稽徵機關申請集中代購統一發票。</a:t>
            </a:r>
            <a:endParaRPr lang="en-US" altLang="zh-TW" sz="1400" dirty="0">
              <a:solidFill>
                <a:schemeClr val="tx1"/>
              </a:solidFill>
              <a:latin typeface="Arial Narrow" panose="020B0606020202030204" pitchFamily="34" charset="0"/>
              <a:ea typeface="標楷體" panose="03000509000000000000" pitchFamily="65" charset="-120"/>
            </a:endParaRPr>
          </a:p>
          <a:p>
            <a:pPr marL="174630" indent="-174630"/>
            <a:r>
              <a:rPr lang="en-US" altLang="zh-TW" sz="1400" dirty="0">
                <a:solidFill>
                  <a:schemeClr val="tx1"/>
                </a:solidFill>
                <a:latin typeface="Arial Narrow" panose="020B0606020202030204" pitchFamily="34" charset="0"/>
                <a:ea typeface="標楷體" panose="03000509000000000000" pitchFamily="65" charset="-120"/>
              </a:rPr>
              <a:t>2.	</a:t>
            </a:r>
            <a:r>
              <a:rPr lang="zh-TW" altLang="en-US" sz="1400" dirty="0">
                <a:solidFill>
                  <a:schemeClr val="tx1"/>
                </a:solidFill>
                <a:latin typeface="Arial Narrow" panose="020B0606020202030204" pitchFamily="34" charset="0"/>
                <a:ea typeface="標楷體" panose="03000509000000000000" pitchFamily="65" charset="-120"/>
              </a:rPr>
              <a:t>無自有會計軟體可編輯申購媒體檔者，可自財政部印刷廠統一發票網路購買網站</a:t>
            </a:r>
            <a:r>
              <a:rPr lang="zh-TW" altLang="en-US" sz="1400" dirty="0">
                <a:solidFill>
                  <a:schemeClr val="tx1"/>
                </a:solidFill>
                <a:latin typeface="Arial Narrow" panose="020B0606020202030204" pitchFamily="34" charset="0"/>
                <a:ea typeface="標楷體" panose="03000509000000000000" pitchFamily="65" charset="-120"/>
                <a:hlinkClick r:id="rId3"/>
              </a:rPr>
              <a:t>連結下載</a:t>
            </a:r>
            <a:r>
              <a:rPr lang="zh-TW" altLang="en-US" sz="1400" dirty="0">
                <a:solidFill>
                  <a:schemeClr val="tx1"/>
                </a:solidFill>
                <a:latin typeface="Arial Narrow" panose="020B0606020202030204" pitchFamily="34" charset="0"/>
                <a:ea typeface="標楷體" panose="03000509000000000000" pitchFamily="65" charset="-120"/>
              </a:rPr>
              <a:t>統購媒體轉檔程式及手冊。</a:t>
            </a:r>
            <a:endParaRPr lang="en-US" altLang="zh-TW" sz="1050" dirty="0">
              <a:solidFill>
                <a:schemeClr val="tx1"/>
              </a:solidFill>
              <a:latin typeface="Arial Narrow" panose="020B0606020202030204" pitchFamily="34" charset="0"/>
              <a:ea typeface="標楷體" panose="03000509000000000000" pitchFamily="65" charset="-120"/>
            </a:endParaRPr>
          </a:p>
          <a:p>
            <a:pPr marL="174630" indent="-174630"/>
            <a:r>
              <a:rPr lang="en-US" altLang="zh-TW" sz="1400" dirty="0">
                <a:solidFill>
                  <a:schemeClr val="tx1"/>
                </a:solidFill>
                <a:latin typeface="Arial Narrow" panose="020B0606020202030204" pitchFamily="34" charset="0"/>
                <a:ea typeface="標楷體" panose="03000509000000000000" pitchFamily="65" charset="-120"/>
              </a:rPr>
              <a:t>3.	</a:t>
            </a:r>
            <a:r>
              <a:rPr lang="zh-TW" altLang="en-US" sz="1400" dirty="0">
                <a:solidFill>
                  <a:schemeClr val="tx1"/>
                </a:solidFill>
                <a:latin typeface="Arial Narrow" panose="020B0606020202030204" pitchFamily="34" charset="0"/>
                <a:ea typeface="標楷體" panose="03000509000000000000" pitchFamily="65" charset="-120"/>
              </a:rPr>
              <a:t>送件時間：每單月</a:t>
            </a:r>
            <a:r>
              <a:rPr lang="en-US" altLang="zh-TW" sz="1400" dirty="0">
                <a:solidFill>
                  <a:schemeClr val="tx1"/>
                </a:solidFill>
                <a:latin typeface="Arial Narrow" panose="020B0606020202030204" pitchFamily="34" charset="0"/>
                <a:ea typeface="標楷體" panose="03000509000000000000" pitchFamily="65" charset="-120"/>
              </a:rPr>
              <a:t>26</a:t>
            </a:r>
            <a:r>
              <a:rPr lang="zh-TW" altLang="en-US" sz="1400" dirty="0">
                <a:solidFill>
                  <a:schemeClr val="tx1"/>
                </a:solidFill>
                <a:latin typeface="Arial Narrow" panose="020B0606020202030204" pitchFamily="34" charset="0"/>
                <a:ea typeface="標楷體" panose="03000509000000000000" pitchFamily="65" charset="-120"/>
              </a:rPr>
              <a:t>日至月底</a:t>
            </a:r>
            <a:r>
              <a:rPr lang="zh-TW" altLang="en-US" sz="1400" u="sng" dirty="0">
                <a:solidFill>
                  <a:srgbClr val="FF0000"/>
                </a:solidFill>
                <a:latin typeface="Arial Narrow" panose="020B0606020202030204" pitchFamily="34" charset="0"/>
                <a:ea typeface="標楷體" panose="03000509000000000000" pitchFamily="65" charset="-120"/>
              </a:rPr>
              <a:t>上班日營業時間內辦理</a:t>
            </a:r>
            <a:r>
              <a:rPr lang="en-US" altLang="zh-TW" sz="1400" u="sng" dirty="0">
                <a:solidFill>
                  <a:srgbClr val="FF0000"/>
                </a:solidFill>
                <a:latin typeface="Arial Narrow" panose="020B0606020202030204" pitchFamily="34" charset="0"/>
                <a:ea typeface="標楷體" panose="03000509000000000000" pitchFamily="65" charset="-120"/>
              </a:rPr>
              <a:t>(</a:t>
            </a:r>
            <a:r>
              <a:rPr lang="zh-TW" altLang="en-US" sz="1400" u="sng" dirty="0">
                <a:solidFill>
                  <a:srgbClr val="FF0000"/>
                </a:solidFill>
                <a:latin typeface="Arial Narrow" panose="020B0606020202030204" pitchFamily="34" charset="0"/>
                <a:ea typeface="標楷體" panose="03000509000000000000" pitchFamily="65" charset="-120"/>
              </a:rPr>
              <a:t>依各代售點公告營業時間為準</a:t>
            </a:r>
            <a:r>
              <a:rPr lang="en-US" altLang="zh-TW" sz="1400" u="sng" dirty="0">
                <a:solidFill>
                  <a:srgbClr val="FF0000"/>
                </a:solidFill>
                <a:latin typeface="Arial Narrow" panose="020B0606020202030204" pitchFamily="34" charset="0"/>
                <a:ea typeface="標楷體" panose="03000509000000000000" pitchFamily="65" charset="-120"/>
              </a:rPr>
              <a:t>)</a:t>
            </a:r>
            <a:r>
              <a:rPr lang="zh-TW" altLang="en-US" sz="1400" dirty="0">
                <a:solidFill>
                  <a:schemeClr val="tx1"/>
                </a:solidFill>
                <a:latin typeface="Arial Narrow" panose="020B0606020202030204" pitchFamily="34" charset="0"/>
                <a:ea typeface="標楷體" panose="03000509000000000000" pitchFamily="65" charset="-120"/>
              </a:rPr>
              <a:t>。</a:t>
            </a:r>
            <a:r>
              <a:rPr lang="en-US" altLang="zh-TW" sz="1050" dirty="0">
                <a:solidFill>
                  <a:schemeClr val="tx1"/>
                </a:solidFill>
                <a:latin typeface="Arial Narrow" panose="020B0606020202030204" pitchFamily="34" charset="0"/>
                <a:ea typeface="標楷體" panose="03000509000000000000" pitchFamily="65" charset="-120"/>
              </a:rPr>
              <a:t>(</a:t>
            </a:r>
            <a:r>
              <a:rPr lang="zh-TW" altLang="en-US" sz="1050" dirty="0">
                <a:solidFill>
                  <a:schemeClr val="tx1"/>
                </a:solidFill>
                <a:latin typeface="Arial Narrow" panose="020B0606020202030204" pitchFamily="34" charset="0"/>
                <a:ea typeface="標楷體" panose="03000509000000000000" pitchFamily="65" charset="-120"/>
              </a:rPr>
              <a:t>受理末日逢假日</a:t>
            </a:r>
            <a:r>
              <a:rPr lang="zh-TW" altLang="en-US" sz="1050" dirty="0">
                <a:solidFill>
                  <a:srgbClr val="FF0000"/>
                </a:solidFill>
                <a:latin typeface="Arial Narrow" panose="020B0606020202030204" pitchFamily="34" charset="0"/>
                <a:ea typeface="標楷體" panose="03000509000000000000" pitchFamily="65" charset="-120"/>
              </a:rPr>
              <a:t>不順延</a:t>
            </a:r>
            <a:r>
              <a:rPr lang="en-US" altLang="zh-TW" sz="1050" dirty="0">
                <a:solidFill>
                  <a:schemeClr val="tx1"/>
                </a:solidFill>
                <a:latin typeface="Arial Narrow" panose="020B0606020202030204" pitchFamily="34" charset="0"/>
                <a:ea typeface="標楷體" panose="03000509000000000000" pitchFamily="65" charset="-120"/>
              </a:rPr>
              <a:t>)</a:t>
            </a:r>
          </a:p>
          <a:p>
            <a:pPr marL="180975" indent="-180975">
              <a:tabLst>
                <a:tab pos="177800" algn="l"/>
              </a:tabLst>
            </a:pPr>
            <a:r>
              <a:rPr lang="en-US" altLang="zh-TW" sz="1400" dirty="0">
                <a:solidFill>
                  <a:schemeClr val="tx1"/>
                </a:solidFill>
                <a:latin typeface="Arial Narrow" panose="020B0606020202030204" pitchFamily="34" charset="0"/>
                <a:ea typeface="標楷體" panose="03000509000000000000" pitchFamily="65" charset="-120"/>
              </a:rPr>
              <a:t>4.	</a:t>
            </a:r>
            <a:r>
              <a:rPr lang="zh-TW" altLang="en-US" sz="1400" dirty="0">
                <a:solidFill>
                  <a:schemeClr val="tx1"/>
                </a:solidFill>
                <a:latin typeface="Arial Narrow" panose="020B0606020202030204" pitchFamily="34" charset="0"/>
                <a:ea typeface="標楷體" panose="03000509000000000000" pitchFamily="65" charset="-120"/>
              </a:rPr>
              <a:t>送件地點：</a:t>
            </a:r>
            <a:r>
              <a:rPr lang="zh-TW" altLang="en-US" sz="1400" dirty="0">
                <a:solidFill>
                  <a:srgbClr val="FF0000"/>
                </a:solidFill>
                <a:latin typeface="Arial Narrow" panose="020B0606020202030204" pitchFamily="34" charset="0"/>
                <a:ea typeface="標楷體" panose="03000509000000000000" pitchFamily="65" charset="-120"/>
              </a:rPr>
              <a:t>萬家福重慶店</a:t>
            </a:r>
            <a:r>
              <a:rPr lang="en-US" altLang="zh-TW" sz="1400" dirty="0">
                <a:solidFill>
                  <a:schemeClr val="tx1"/>
                </a:solidFill>
                <a:latin typeface="Arial Narrow" panose="020B0606020202030204" pitchFamily="34" charset="0"/>
                <a:ea typeface="標楷體" panose="03000509000000000000" pitchFamily="65" charset="-120"/>
              </a:rPr>
              <a:t>(</a:t>
            </a:r>
            <a:r>
              <a:rPr lang="zh-TW" altLang="en-US" sz="1400" dirty="0">
                <a:solidFill>
                  <a:schemeClr val="tx1"/>
                </a:solidFill>
                <a:latin typeface="Arial Narrow" panose="020B0606020202030204" pitchFamily="34" charset="0"/>
                <a:ea typeface="標楷體" panose="03000509000000000000" pitchFamily="65" charset="-120"/>
              </a:rPr>
              <a:t>大同區重慶北路</a:t>
            </a:r>
            <a:r>
              <a:rPr lang="en-US" altLang="zh-TW" sz="1400" dirty="0">
                <a:solidFill>
                  <a:schemeClr val="tx1"/>
                </a:solidFill>
                <a:latin typeface="Arial Narrow" panose="020B0606020202030204" pitchFamily="34" charset="0"/>
                <a:ea typeface="標楷體" panose="03000509000000000000" pitchFamily="65" charset="-120"/>
              </a:rPr>
              <a:t>2</a:t>
            </a:r>
            <a:r>
              <a:rPr lang="zh-TW" altLang="en-US" sz="1400" dirty="0">
                <a:solidFill>
                  <a:schemeClr val="tx1"/>
                </a:solidFill>
                <a:latin typeface="Arial Narrow" panose="020B0606020202030204" pitchFamily="34" charset="0"/>
                <a:ea typeface="標楷體" panose="03000509000000000000" pitchFamily="65" charset="-120"/>
              </a:rPr>
              <a:t>段</a:t>
            </a:r>
            <a:r>
              <a:rPr lang="en-US" altLang="zh-TW" sz="1400" dirty="0">
                <a:solidFill>
                  <a:schemeClr val="tx1"/>
                </a:solidFill>
                <a:latin typeface="Arial Narrow" panose="020B0606020202030204" pitchFamily="34" charset="0"/>
                <a:ea typeface="標楷體" panose="03000509000000000000" pitchFamily="65" charset="-120"/>
              </a:rPr>
              <a:t>171</a:t>
            </a:r>
            <a:r>
              <a:rPr lang="zh-TW" altLang="en-US" sz="1400" dirty="0">
                <a:solidFill>
                  <a:schemeClr val="tx1"/>
                </a:solidFill>
                <a:latin typeface="Arial Narrow" panose="020B0606020202030204" pitchFamily="34" charset="0"/>
                <a:ea typeface="標楷體" panose="03000509000000000000" pitchFamily="65" charset="-120"/>
              </a:rPr>
              <a:t>號</a:t>
            </a:r>
            <a:r>
              <a:rPr lang="en-US" altLang="zh-TW" sz="1400" dirty="0">
                <a:solidFill>
                  <a:schemeClr val="tx1"/>
                </a:solidFill>
                <a:latin typeface="Arial Narrow" panose="020B0606020202030204" pitchFamily="34" charset="0"/>
                <a:ea typeface="標楷體" panose="03000509000000000000" pitchFamily="65" charset="-120"/>
              </a:rPr>
              <a:t>B1</a:t>
            </a:r>
            <a:r>
              <a:rPr lang="zh-TW" altLang="en-US" sz="1400" dirty="0">
                <a:solidFill>
                  <a:schemeClr val="tx1"/>
                </a:solidFill>
                <a:latin typeface="Arial Narrow" panose="020B0606020202030204" pitchFamily="34" charset="0"/>
                <a:ea typeface="標楷體" panose="03000509000000000000" pitchFamily="65" charset="-120"/>
              </a:rPr>
              <a:t>，</a:t>
            </a:r>
            <a:r>
              <a:rPr lang="en-US" altLang="zh-TW" sz="1400" dirty="0">
                <a:solidFill>
                  <a:schemeClr val="tx1"/>
                </a:solidFill>
                <a:latin typeface="Arial Narrow" panose="020B0606020202030204" pitchFamily="34" charset="0"/>
                <a:ea typeface="標楷體" panose="03000509000000000000" pitchFamily="65" charset="-120"/>
                <a:hlinkClick r:id="rId4"/>
              </a:rPr>
              <a:t>TEL:02-25537389#739</a:t>
            </a:r>
            <a:r>
              <a:rPr lang="en-US" altLang="zh-TW" sz="1400" dirty="0">
                <a:solidFill>
                  <a:schemeClr val="tx1"/>
                </a:solidFill>
                <a:latin typeface="Arial Narrow" panose="020B0606020202030204" pitchFamily="34" charset="0"/>
                <a:ea typeface="標楷體" panose="03000509000000000000" pitchFamily="65" charset="-120"/>
              </a:rPr>
              <a:t>)</a:t>
            </a:r>
            <a:r>
              <a:rPr lang="zh-TW" altLang="en-US" sz="1400" dirty="0">
                <a:solidFill>
                  <a:schemeClr val="tx1"/>
                </a:solidFill>
                <a:latin typeface="Arial Narrow" panose="020B0606020202030204" pitchFamily="34" charset="0"/>
                <a:ea typeface="標楷體" panose="03000509000000000000" pitchFamily="65" charset="-120"/>
              </a:rPr>
              <a:t>。</a:t>
            </a:r>
            <a:endParaRPr lang="en-US" altLang="zh-TW" sz="1400" dirty="0">
              <a:solidFill>
                <a:schemeClr val="tx1"/>
              </a:solidFill>
              <a:latin typeface="Arial Narrow" panose="020B0606020202030204" pitchFamily="34" charset="0"/>
              <a:ea typeface="標楷體" panose="03000509000000000000" pitchFamily="65" charset="-120"/>
            </a:endParaRPr>
          </a:p>
          <a:p>
            <a:pPr marL="177800" indent="-177800">
              <a:tabLst>
                <a:tab pos="177800" algn="l"/>
              </a:tabLst>
            </a:pPr>
            <a:r>
              <a:rPr lang="en-US" altLang="zh-TW" sz="1400" dirty="0">
                <a:solidFill>
                  <a:schemeClr val="tx1"/>
                </a:solidFill>
                <a:latin typeface="Arial Narrow" panose="020B0606020202030204" pitchFamily="34" charset="0"/>
                <a:ea typeface="標楷體" panose="03000509000000000000" pitchFamily="65" charset="-120"/>
              </a:rPr>
              <a:t>5.	</a:t>
            </a:r>
            <a:r>
              <a:rPr lang="zh-TW" altLang="en-US" sz="1400" dirty="0">
                <a:solidFill>
                  <a:schemeClr val="tx1"/>
                </a:solidFill>
                <a:latin typeface="Arial Narrow" panose="020B0606020202030204" pitchFamily="34" charset="0"/>
                <a:ea typeface="標楷體" panose="03000509000000000000" pitchFamily="65" charset="-120"/>
              </a:rPr>
              <a:t>出貨時間訂於每雙月</a:t>
            </a:r>
            <a:r>
              <a:rPr lang="en-US" altLang="zh-TW" sz="1400" dirty="0">
                <a:solidFill>
                  <a:schemeClr val="tx1"/>
                </a:solidFill>
                <a:latin typeface="Arial Narrow" panose="020B0606020202030204" pitchFamily="34" charset="0"/>
                <a:ea typeface="標楷體" panose="03000509000000000000" pitchFamily="65" charset="-120"/>
              </a:rPr>
              <a:t>20</a:t>
            </a:r>
            <a:r>
              <a:rPr lang="zh-TW" altLang="en-US" sz="1400" dirty="0">
                <a:solidFill>
                  <a:schemeClr val="tx1"/>
                </a:solidFill>
                <a:latin typeface="Arial Narrow" panose="020B0606020202030204" pitchFamily="34" charset="0"/>
                <a:ea typeface="標楷體" panose="03000509000000000000" pitchFamily="65" charset="-120"/>
              </a:rPr>
              <a:t>日前送達指定地點。</a:t>
            </a:r>
            <a:endParaRPr lang="en-US" altLang="zh-TW" sz="1400" dirty="0">
              <a:solidFill>
                <a:schemeClr val="tx1"/>
              </a:solidFill>
              <a:latin typeface="Arial Narrow" panose="020B0606020202030204" pitchFamily="34" charset="0"/>
              <a:ea typeface="標楷體" panose="03000509000000000000" pitchFamily="65" charset="-120"/>
            </a:endParaRPr>
          </a:p>
          <a:p>
            <a:pPr marL="174630" indent="-174630">
              <a:tabLst>
                <a:tab pos="177800" algn="l"/>
              </a:tabLst>
            </a:pPr>
            <a:r>
              <a:rPr lang="en-US" altLang="zh-TW" sz="1400" dirty="0">
                <a:solidFill>
                  <a:schemeClr val="tx1"/>
                </a:solidFill>
                <a:latin typeface="Arial Narrow" panose="020B0606020202030204" pitchFamily="34" charset="0"/>
                <a:ea typeface="標楷體" panose="03000509000000000000" pitchFamily="65" charset="-120"/>
              </a:rPr>
              <a:t>6. 		</a:t>
            </a:r>
            <a:r>
              <a:rPr lang="zh-TW" altLang="en-US" sz="1400" dirty="0">
                <a:solidFill>
                  <a:schemeClr val="tx1"/>
                </a:solidFill>
                <a:latin typeface="Arial Narrow" panose="020B0606020202030204" pitchFamily="34" charset="0"/>
                <a:ea typeface="標楷體" panose="03000509000000000000" pitchFamily="65" charset="-120"/>
              </a:rPr>
              <a:t>核對發票有問題，請撥打客服專線：</a:t>
            </a:r>
            <a:r>
              <a:rPr lang="en-US" altLang="zh-TW" sz="1400" dirty="0">
                <a:solidFill>
                  <a:schemeClr val="tx1"/>
                </a:solidFill>
                <a:latin typeface="Arial Narrow" panose="020B0606020202030204" pitchFamily="34" charset="0"/>
                <a:ea typeface="標楷體" panose="03000509000000000000" pitchFamily="65" charset="-120"/>
              </a:rPr>
              <a:t>0800-606066</a:t>
            </a:r>
            <a:r>
              <a:rPr lang="zh-TW" altLang="en-US" sz="1400" dirty="0">
                <a:solidFill>
                  <a:schemeClr val="tx1"/>
                </a:solidFill>
                <a:latin typeface="Arial Narrow" panose="020B0606020202030204" pitchFamily="34" charset="0"/>
                <a:ea typeface="標楷體" panose="03000509000000000000" pitchFamily="65" charset="-120"/>
              </a:rPr>
              <a:t>。</a:t>
            </a:r>
            <a:endParaRPr lang="en-US" altLang="zh-TW" sz="1400" dirty="0">
              <a:solidFill>
                <a:schemeClr val="tx1"/>
              </a:solidFill>
              <a:latin typeface="Arial Narrow" panose="020B0606020202030204" pitchFamily="34" charset="0"/>
              <a:ea typeface="標楷體" panose="03000509000000000000" pitchFamily="65" charset="-120"/>
            </a:endParaRPr>
          </a:p>
          <a:p>
            <a:pPr marL="174630" indent="-174630"/>
            <a:r>
              <a:rPr lang="en-US" altLang="zh-TW" sz="1400" dirty="0">
                <a:solidFill>
                  <a:srgbClr val="FF0000"/>
                </a:solidFill>
                <a:latin typeface="Arial Narrow" panose="020B0606020202030204" pitchFamily="34" charset="0"/>
                <a:ea typeface="標楷體" panose="03000509000000000000" pitchFamily="65" charset="-120"/>
              </a:rPr>
              <a:t>7.</a:t>
            </a:r>
            <a:r>
              <a:rPr lang="en-US" altLang="zh-TW" sz="1400" dirty="0">
                <a:solidFill>
                  <a:schemeClr val="tx1"/>
                </a:solidFill>
                <a:latin typeface="Arial Narrow" panose="020B0606020202030204" pitchFamily="34" charset="0"/>
                <a:ea typeface="標楷體" panose="03000509000000000000" pitchFamily="65" charset="-120"/>
              </a:rPr>
              <a:t> 	</a:t>
            </a:r>
            <a:r>
              <a:rPr lang="zh-TW" altLang="en-US" sz="1400" dirty="0">
                <a:solidFill>
                  <a:srgbClr val="FF0000"/>
                </a:solidFill>
                <a:latin typeface="Arial Narrow" panose="020B0606020202030204" pitchFamily="34" charset="0"/>
                <a:ea typeface="標楷體" panose="03000509000000000000" pitchFamily="65" charset="-120"/>
              </a:rPr>
              <a:t>原訂購成功已繳款，卻於雙月初受停、限購致無法順利購得發票者，本廠將予退費，該退費金額轉預付金，可自次期統一發票申購使用。</a:t>
            </a:r>
            <a:r>
              <a:rPr lang="en-US" altLang="zh-TW" sz="1050" dirty="0">
                <a:solidFill>
                  <a:srgbClr val="FF0000"/>
                </a:solidFill>
                <a:latin typeface="Arial Narrow" panose="020B0606020202030204" pitchFamily="34" charset="0"/>
                <a:ea typeface="標楷體" panose="03000509000000000000" pitchFamily="65" charset="-120"/>
              </a:rPr>
              <a:t>(</a:t>
            </a:r>
            <a:r>
              <a:rPr lang="zh-TW" altLang="en-US" sz="1050" dirty="0">
                <a:solidFill>
                  <a:srgbClr val="FF0000"/>
                </a:solidFill>
                <a:latin typeface="Arial Narrow" panose="020B0606020202030204" pitchFamily="34" charset="0"/>
                <a:ea typeface="標楷體" panose="03000509000000000000" pitchFamily="65" charset="-120"/>
              </a:rPr>
              <a:t>詳統一發票退還、退費規定</a:t>
            </a:r>
            <a:r>
              <a:rPr lang="en-US" altLang="zh-TW" sz="1050" dirty="0">
                <a:solidFill>
                  <a:srgbClr val="FF0000"/>
                </a:solidFill>
                <a:latin typeface="Arial Narrow" panose="020B0606020202030204" pitchFamily="34" charset="0"/>
                <a:ea typeface="標楷體" panose="03000509000000000000" pitchFamily="65" charset="-120"/>
              </a:rPr>
              <a:t>)</a:t>
            </a:r>
          </a:p>
          <a:p>
            <a:pPr marL="174630" indent="-174630"/>
            <a:endParaRPr lang="en-US" altLang="zh-TW" sz="1400" dirty="0">
              <a:solidFill>
                <a:schemeClr val="tx1"/>
              </a:solidFill>
              <a:latin typeface="Arial Narrow" panose="020B0606020202030204" pitchFamily="34" charset="0"/>
              <a:ea typeface="標楷體" panose="03000509000000000000" pitchFamily="65" charset="-120"/>
            </a:endParaRPr>
          </a:p>
          <a:p>
            <a:pPr marL="174630" indent="-174630"/>
            <a:endParaRPr lang="zh-TW" altLang="en-US" sz="1400" dirty="0">
              <a:solidFill>
                <a:schemeClr val="tx1"/>
              </a:solidFill>
              <a:latin typeface="Arial Narrow" panose="020B0606020202030204" pitchFamily="34" charset="0"/>
              <a:ea typeface="標楷體" panose="03000509000000000000" pitchFamily="65" charset="-120"/>
            </a:endParaRPr>
          </a:p>
        </p:txBody>
      </p:sp>
      <p:sp>
        <p:nvSpPr>
          <p:cNvPr id="23" name="圓角矩形 22"/>
          <p:cNvSpPr/>
          <p:nvPr/>
        </p:nvSpPr>
        <p:spPr>
          <a:xfrm>
            <a:off x="750860" y="5714069"/>
            <a:ext cx="5400597" cy="1008112"/>
          </a:xfrm>
          <a:prstGeom prst="roundRect">
            <a:avLst>
              <a:gd name="adj" fmla="val 1087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5121" indent="-265121">
              <a:tabLst>
                <a:tab pos="273059" algn="l"/>
              </a:tabLst>
            </a:pPr>
            <a:r>
              <a:rPr lang="en-US" altLang="zh-TW" sz="1600" dirty="0">
                <a:solidFill>
                  <a:schemeClr val="tx1"/>
                </a:solidFill>
                <a:latin typeface="Arial Narrow" panose="020B0606020202030204" pitchFamily="34" charset="0"/>
                <a:ea typeface="標楷體" panose="03000509000000000000" pitchFamily="65" charset="-120"/>
              </a:rPr>
              <a:t>8.	</a:t>
            </a:r>
            <a:r>
              <a:rPr lang="zh-TW" altLang="en-US" sz="1600" dirty="0">
                <a:solidFill>
                  <a:schemeClr val="tx1"/>
                </a:solidFill>
                <a:latin typeface="Arial Narrow" panose="020B0606020202030204" pitchFamily="34" charset="0"/>
                <a:ea typeface="標楷體" panose="03000509000000000000" pitchFamily="65" charset="-120"/>
              </a:rPr>
              <a:t>外箱註記打勾者內含資料袋乙份</a:t>
            </a:r>
            <a:r>
              <a:rPr lang="en-US" altLang="zh-TW" sz="1600" dirty="0">
                <a:solidFill>
                  <a:schemeClr val="tx1"/>
                </a:solidFill>
                <a:latin typeface="Arial Narrow" panose="020B0606020202030204" pitchFamily="34" charset="0"/>
                <a:ea typeface="標楷體" panose="03000509000000000000" pitchFamily="65" charset="-120"/>
              </a:rPr>
              <a:t>(</a:t>
            </a:r>
            <a:r>
              <a:rPr lang="zh-TW" altLang="en-US" sz="1600" dirty="0">
                <a:solidFill>
                  <a:schemeClr val="tx1"/>
                </a:solidFill>
                <a:latin typeface="Arial Narrow" panose="020B0606020202030204" pitchFamily="34" charset="0"/>
                <a:ea typeface="標楷體" panose="03000509000000000000" pitchFamily="65" charset="-120"/>
              </a:rPr>
              <a:t>含「營業人清冊」、「統一發票證明單」、「檢集、包裝、物流費用發票」，如申購資料尚有異常者，另附「異常清單」乙份</a:t>
            </a:r>
            <a:r>
              <a:rPr lang="en-US" altLang="zh-TW" sz="1600" dirty="0">
                <a:solidFill>
                  <a:schemeClr val="tx1"/>
                </a:solidFill>
                <a:latin typeface="Arial Narrow" panose="020B0606020202030204" pitchFamily="34" charset="0"/>
                <a:ea typeface="標楷體" panose="03000509000000000000" pitchFamily="65" charset="-120"/>
              </a:rPr>
              <a:t>)</a:t>
            </a:r>
            <a:r>
              <a:rPr lang="zh-TW" altLang="en-US" sz="1600" dirty="0">
                <a:solidFill>
                  <a:schemeClr val="tx1"/>
                </a:solidFill>
                <a:latin typeface="Arial Narrow" panose="020B0606020202030204" pitchFamily="34" charset="0"/>
                <a:ea typeface="標楷體" panose="03000509000000000000" pitchFamily="65" charset="-120"/>
              </a:rPr>
              <a:t>；請詳細核對申購本</a:t>
            </a:r>
            <a:r>
              <a:rPr lang="en-US" altLang="zh-TW" sz="1600" dirty="0">
                <a:solidFill>
                  <a:schemeClr val="tx1"/>
                </a:solidFill>
                <a:latin typeface="Arial Narrow" panose="020B0606020202030204" pitchFamily="34" charset="0"/>
                <a:ea typeface="標楷體" panose="03000509000000000000" pitchFamily="65" charset="-120"/>
              </a:rPr>
              <a:t>/</a:t>
            </a:r>
            <a:r>
              <a:rPr lang="zh-TW" altLang="en-US" sz="1600" dirty="0">
                <a:solidFill>
                  <a:schemeClr val="tx1"/>
                </a:solidFill>
                <a:latin typeface="Arial Narrow" panose="020B0606020202030204" pitchFamily="34" charset="0"/>
                <a:ea typeface="標楷體" panose="03000509000000000000" pitchFamily="65" charset="-120"/>
              </a:rPr>
              <a:t>組數、起訖號碼及金額。</a:t>
            </a:r>
            <a:endParaRPr lang="en-US" altLang="zh-TW" sz="1600" dirty="0">
              <a:solidFill>
                <a:schemeClr val="tx1"/>
              </a:solidFill>
              <a:latin typeface="Arial Narrow" panose="020B0606020202030204" pitchFamily="34" charset="0"/>
              <a:ea typeface="標楷體" panose="03000509000000000000" pitchFamily="65" charset="-120"/>
            </a:endParaRPr>
          </a:p>
        </p:txBody>
      </p:sp>
      <p:sp>
        <p:nvSpPr>
          <p:cNvPr id="24" name="矩形 23"/>
          <p:cNvSpPr/>
          <p:nvPr/>
        </p:nvSpPr>
        <p:spPr>
          <a:xfrm>
            <a:off x="246798" y="5102003"/>
            <a:ext cx="432048" cy="1620180"/>
          </a:xfrm>
          <a:prstGeom prst="rect">
            <a:avLst/>
          </a:prstGeom>
          <a:solidFill>
            <a:schemeClr val="accent1">
              <a:lumMod val="75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943" b="1" dirty="0">
                <a:solidFill>
                  <a:schemeClr val="bg1"/>
                </a:solidFill>
                <a:latin typeface="Arial Narrow" panose="020B0606020202030204" pitchFamily="34" charset="0"/>
                <a:ea typeface="標楷體" panose="03000509000000000000" pitchFamily="65" charset="-120"/>
              </a:rPr>
              <a:t>出貨階段</a:t>
            </a:r>
          </a:p>
        </p:txBody>
      </p:sp>
      <p:sp>
        <p:nvSpPr>
          <p:cNvPr id="26" name="圓角矩形 25"/>
          <p:cNvSpPr/>
          <p:nvPr/>
        </p:nvSpPr>
        <p:spPr>
          <a:xfrm>
            <a:off x="750856" y="5102001"/>
            <a:ext cx="5400600" cy="54006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3059" indent="-273059">
              <a:tabLst>
                <a:tab pos="273059" algn="l"/>
              </a:tabLst>
            </a:pPr>
            <a:r>
              <a:rPr lang="en-US" altLang="zh-TW" sz="1600" dirty="0">
                <a:solidFill>
                  <a:schemeClr val="tx1"/>
                </a:solidFill>
                <a:latin typeface="Arial Narrow" panose="020B0606020202030204" pitchFamily="34" charset="0"/>
                <a:ea typeface="標楷體" panose="03000509000000000000" pitchFamily="65" charset="-120"/>
              </a:rPr>
              <a:t>7.	</a:t>
            </a:r>
            <a:r>
              <a:rPr lang="zh-TW" altLang="en-US" sz="1600" dirty="0">
                <a:solidFill>
                  <a:schemeClr val="tx1"/>
                </a:solidFill>
                <a:latin typeface="Arial Narrow" panose="020B0606020202030204" pitchFamily="34" charset="0"/>
                <a:ea typeface="標楷體" panose="03000509000000000000" pitchFamily="65" charset="-120"/>
              </a:rPr>
              <a:t>核對外箱貼紙註記運送代號與統一發票簽收單上註記運送代號及運送箱數相符後簽收。</a:t>
            </a:r>
          </a:p>
        </p:txBody>
      </p:sp>
      <p:sp>
        <p:nvSpPr>
          <p:cNvPr id="27" name="矩形 26"/>
          <p:cNvSpPr/>
          <p:nvPr/>
        </p:nvSpPr>
        <p:spPr>
          <a:xfrm>
            <a:off x="6300192" y="817526"/>
            <a:ext cx="2671150" cy="405458"/>
          </a:xfrm>
          <a:prstGeom prst="rect">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943" b="1" dirty="0">
                <a:latin typeface="Arial Narrow" panose="020B0606020202030204" pitchFamily="34" charset="0"/>
                <a:ea typeface="標楷體" panose="03000509000000000000" pitchFamily="65" charset="-120"/>
              </a:rPr>
              <a:t>注意事項</a:t>
            </a:r>
          </a:p>
        </p:txBody>
      </p:sp>
      <p:sp>
        <p:nvSpPr>
          <p:cNvPr id="4" name="投影片編號版面配置區 3"/>
          <p:cNvSpPr>
            <a:spLocks noGrp="1"/>
          </p:cNvSpPr>
          <p:nvPr>
            <p:ph type="sldNum" sz="quarter" idx="12"/>
          </p:nvPr>
        </p:nvSpPr>
        <p:spPr>
          <a:xfrm>
            <a:off x="7010400" y="6658222"/>
            <a:ext cx="2133600" cy="284207"/>
          </a:xfrm>
        </p:spPr>
        <p:txBody>
          <a:bodyPr/>
          <a:lstStyle/>
          <a:p>
            <a:fld id="{80DEBCE6-84C3-49BB-AF46-E3554A2E6C7B}" type="slidenum">
              <a:rPr lang="zh-TW" altLang="en-US" smtClean="0">
                <a:solidFill>
                  <a:schemeClr val="tx1"/>
                </a:solidFill>
              </a:rPr>
              <a:t>1</a:t>
            </a:fld>
            <a:endParaRPr lang="zh-TW" altLang="en-US" dirty="0">
              <a:solidFill>
                <a:schemeClr val="tx1"/>
              </a:solidFill>
            </a:endParaRPr>
          </a:p>
        </p:txBody>
      </p:sp>
      <p:sp>
        <p:nvSpPr>
          <p:cNvPr id="6" name="文字方塊 5"/>
          <p:cNvSpPr txBox="1"/>
          <p:nvPr/>
        </p:nvSpPr>
        <p:spPr>
          <a:xfrm>
            <a:off x="7308305" y="556715"/>
            <a:ext cx="1728190" cy="276999"/>
          </a:xfrm>
          <a:prstGeom prst="rect">
            <a:avLst/>
          </a:prstGeom>
          <a:noFill/>
        </p:spPr>
        <p:txBody>
          <a:bodyPr wrap="square" rtlCol="0">
            <a:spAutoFit/>
          </a:bodyPr>
          <a:lstStyle/>
          <a:p>
            <a:pPr algn="r"/>
            <a:r>
              <a:rPr lang="en-US" altLang="zh-TW" sz="1200" dirty="0">
                <a:latin typeface="Arial Narrow" panose="020B0606020202030204" pitchFamily="34" charset="0"/>
                <a:ea typeface="標楷體" panose="03000509000000000000" pitchFamily="65" charset="-120"/>
              </a:rPr>
              <a:t>115.7.1</a:t>
            </a:r>
            <a:r>
              <a:rPr lang="zh-TW" altLang="en-US" sz="1200" dirty="0">
                <a:latin typeface="Arial Narrow" panose="020B0606020202030204" pitchFamily="34" charset="0"/>
                <a:ea typeface="標楷體" panose="03000509000000000000" pitchFamily="65" charset="-120"/>
              </a:rPr>
              <a:t>更新第</a:t>
            </a:r>
            <a:r>
              <a:rPr lang="en-US" altLang="zh-TW" sz="1200" dirty="0">
                <a:latin typeface="Arial Narrow" panose="020B0606020202030204" pitchFamily="34" charset="0"/>
                <a:ea typeface="標楷體" panose="03000509000000000000" pitchFamily="65" charset="-120"/>
              </a:rPr>
              <a:t>10</a:t>
            </a:r>
            <a:r>
              <a:rPr lang="zh-TW" altLang="en-US" sz="1200" dirty="0">
                <a:latin typeface="Arial Narrow" panose="020B0606020202030204" pitchFamily="34" charset="0"/>
                <a:ea typeface="標楷體" panose="03000509000000000000" pitchFamily="65" charset="-120"/>
              </a:rPr>
              <a:t>版</a:t>
            </a:r>
          </a:p>
        </p:txBody>
      </p:sp>
    </p:spTree>
    <p:extLst>
      <p:ext uri="{BB962C8B-B14F-4D97-AF65-F5344CB8AC3E}">
        <p14:creationId xmlns:p14="http://schemas.microsoft.com/office/powerpoint/2010/main" val="3439539964"/>
      </p:ext>
    </p:extLst>
  </p:cSld>
  <p:clrMapOvr>
    <a:masterClrMapping/>
  </p:clrMapOvr>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4213</TotalTime>
  <Words>537</Words>
  <Application>Microsoft Office PowerPoint</Application>
  <PresentationFormat>如螢幕大小 (4:3)</PresentationFormat>
  <Paragraphs>26</Paragraphs>
  <Slides>1</Slides>
  <Notes>1</Notes>
  <HiddenSlides>0</HiddenSlides>
  <MMClips>0</MMClips>
  <ScaleCrop>false</ScaleCrop>
  <HeadingPairs>
    <vt:vector size="6" baseType="variant">
      <vt:variant>
        <vt:lpstr>使用字型</vt:lpstr>
      </vt:variant>
      <vt:variant>
        <vt:i4>4</vt:i4>
      </vt:variant>
      <vt:variant>
        <vt:lpstr>佈景主題</vt:lpstr>
      </vt:variant>
      <vt:variant>
        <vt:i4>1</vt:i4>
      </vt:variant>
      <vt:variant>
        <vt:lpstr>投影片標題</vt:lpstr>
      </vt:variant>
      <vt:variant>
        <vt:i4>1</vt:i4>
      </vt:variant>
    </vt:vector>
  </HeadingPairs>
  <TitlesOfParts>
    <vt:vector size="6" baseType="lpstr">
      <vt:lpstr>標楷體</vt:lpstr>
      <vt:lpstr>Arial</vt:lpstr>
      <vt:lpstr>Arial Narrow</vt:lpstr>
      <vt:lpstr>Calibri</vt:lpstr>
      <vt:lpstr>Office 佈景主題</vt:lpstr>
      <vt:lpstr>臺北市宅配統購(預購)申購流程說明</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terrisa</dc:creator>
  <cp:lastModifiedBy>張芳菊</cp:lastModifiedBy>
  <cp:revision>215</cp:revision>
  <cp:lastPrinted>2019-11-15T06:24:01Z</cp:lastPrinted>
  <dcterms:created xsi:type="dcterms:W3CDTF">2014-06-23T05:58:06Z</dcterms:created>
  <dcterms:modified xsi:type="dcterms:W3CDTF">2026-07-08T03:35:22Z</dcterms:modified>
</cp:coreProperties>
</file>